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256" r:id="rId2"/>
    <p:sldId id="281" r:id="rId3"/>
    <p:sldId id="258" r:id="rId4"/>
    <p:sldId id="259" r:id="rId5"/>
    <p:sldId id="288" r:id="rId6"/>
    <p:sldId id="261" r:id="rId7"/>
    <p:sldId id="262" r:id="rId8"/>
    <p:sldId id="263" r:id="rId9"/>
    <p:sldId id="264" r:id="rId10"/>
    <p:sldId id="289" r:id="rId11"/>
    <p:sldId id="266" r:id="rId12"/>
    <p:sldId id="270" r:id="rId13"/>
    <p:sldId id="286" r:id="rId14"/>
    <p:sldId id="271" r:id="rId15"/>
    <p:sldId id="285" r:id="rId16"/>
    <p:sldId id="283" r:id="rId17"/>
    <p:sldId id="273" r:id="rId18"/>
    <p:sldId id="287" r:id="rId19"/>
    <p:sldId id="279" r:id="rId20"/>
    <p:sldId id="277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58" autoAdjust="0"/>
  </p:normalViewPr>
  <p:slideViewPr>
    <p:cSldViewPr>
      <p:cViewPr varScale="1">
        <p:scale>
          <a:sx n="66" d="100"/>
          <a:sy n="66" d="100"/>
        </p:scale>
        <p:origin x="-1276" y="-60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금융03-이혜민-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69888" y="2003653"/>
            <a:ext cx="7772400" cy="87924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9888" y="1513114"/>
            <a:ext cx="7772626" cy="478972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A84D-18F0-4358-A6A1-71F8C9EF8316}" type="datetimeFigureOut">
              <a:rPr lang="ko-KR" altLang="en-US" smtClean="0"/>
              <a:pPr/>
              <a:t>2026-04-13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4BEC-4A5F-4590-946E-DEFA706AB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A84D-18F0-4358-A6A1-71F8C9EF8316}" type="datetimeFigureOut">
              <a:rPr lang="ko-KR" altLang="en-US" smtClean="0"/>
              <a:pPr/>
              <a:t>2026-04-13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4BEC-4A5F-4590-946E-DEFA706AB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금융03-이혜민-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21155" y="141288"/>
            <a:ext cx="8496273" cy="860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21155" y="1219200"/>
            <a:ext cx="8496273" cy="5018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fld id="{139AA84D-18F0-4358-A6A1-71F8C9EF8316}" type="datetimeFigureOut">
              <a:rPr lang="ko-KR" altLang="en-US" smtClean="0"/>
              <a:pPr/>
              <a:t>2026-04-13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68382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fld id="{A8014BEC-4A5F-4590-946E-DEFA706AB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Clr>
          <a:srgbClr val="C00000"/>
        </a:buClr>
        <a:buFont typeface="Arial" pitchFamily="18" charset="2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Lucida Sans Unicode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Lucida Sans Unicode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Lucida Sans Unicode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Lucida Sans Unicode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Lucida Sans Unicode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8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9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0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2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3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4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настасия Высоцкая - Медляк">
            <a:hlinkClick r:id="" action="ppaction://media"/>
            <a:extLst>
              <a:ext uri="{FF2B5EF4-FFF2-40B4-BE49-F238E27FC236}">
                <a16:creationId xmlns:a16="http://schemas.microsoft.com/office/drawing/2014/main" xmlns="" id="{B7BC9DBE-A98D-4092-8F48-E7DF28640F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68344" y="5661248"/>
            <a:ext cx="609600" cy="6096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420888"/>
            <a:ext cx="8424936" cy="720080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ru-RU" altLang="en-US" sz="3500" b="1" i="1" dirty="0">
                <a:solidFill>
                  <a:srgbClr val="0000FF"/>
                </a:solidFill>
              </a:rPr>
              <a:t/>
            </a:r>
            <a:br>
              <a:rPr lang="ru-RU" altLang="en-US" sz="3500" b="1" i="1" dirty="0">
                <a:solidFill>
                  <a:srgbClr val="0000FF"/>
                </a:solidFill>
              </a:rPr>
            </a:br>
            <a:r>
              <a:rPr lang="ru-RU" altLang="en-US" sz="3500" b="1" i="1" dirty="0">
                <a:solidFill>
                  <a:srgbClr val="0000FF"/>
                </a:solidFill>
              </a:rPr>
              <a:t>Нескучный  вводный инструктаж          по охране труда и пожарной </a:t>
            </a:r>
            <a:br>
              <a:rPr lang="ru-RU" altLang="en-US" sz="3500" b="1" i="1" dirty="0">
                <a:solidFill>
                  <a:srgbClr val="0000FF"/>
                </a:solidFill>
              </a:rPr>
            </a:br>
            <a:r>
              <a:rPr lang="ru-RU" altLang="en-US" sz="3500" b="1" i="1" dirty="0">
                <a:solidFill>
                  <a:srgbClr val="0000FF"/>
                </a:solidFill>
              </a:rPr>
              <a:t>безопасности  ГБУ города Москвы                                  пансионат “Никольский парк” </a:t>
            </a:r>
            <a:br>
              <a:rPr lang="ru-RU" altLang="en-US" sz="3500" b="1" i="1" dirty="0">
                <a:solidFill>
                  <a:srgbClr val="0000FF"/>
                </a:solidFill>
              </a:rPr>
            </a:br>
            <a:r>
              <a:rPr lang="en-US" altLang="ru-RU" sz="3500" b="1" i="1" dirty="0">
                <a:solidFill>
                  <a:srgbClr val="0000FF"/>
                </a:solidFill>
              </a:rPr>
              <a:t>2026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dirty="0"/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715610-21B6-4A85-A987-3A9CC8D2B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55859"/>
            <a:ext cx="2376264" cy="1636227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роитель2">
            <a:hlinkClick r:id="" action="ppaction://media"/>
            <a:extLst>
              <a:ext uri="{FF2B5EF4-FFF2-40B4-BE49-F238E27FC236}">
                <a16:creationId xmlns:a16="http://schemas.microsoft.com/office/drawing/2014/main" xmlns="" id="{59574499-DE05-44E7-BF77-74C2F1B793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BC3E4-C32C-466E-A69A-EE815E39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en-US" b="1" dirty="0" smtClean="0">
                <a:solidFill>
                  <a:srgbClr val="0000FF"/>
                </a:solidFill>
              </a:rPr>
              <a:t/>
            </a:r>
            <a:br>
              <a:rPr lang="ru-RU" altLang="en-US" b="1" dirty="0" smtClean="0">
                <a:solidFill>
                  <a:srgbClr val="0000FF"/>
                </a:solidFill>
              </a:rPr>
            </a:br>
            <a:r>
              <a:rPr lang="ru-RU" altLang="en-US" b="1" dirty="0" smtClean="0">
                <a:solidFill>
                  <a:srgbClr val="0000FF"/>
                </a:solidFill>
              </a:rPr>
              <a:t>Техника безопасности – твой полёт     без риска</a:t>
            </a:r>
            <a:r>
              <a:rPr lang="ru-RU" altLang="en-US" b="1" dirty="0">
                <a:solidFill>
                  <a:srgbClr val="0000FF"/>
                </a:solidFill>
              </a:rPr>
              <a:t/>
            </a:r>
            <a:br>
              <a:rPr lang="ru-RU" altLang="en-US" b="1" dirty="0">
                <a:solidFill>
                  <a:srgbClr val="0000FF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373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610"/>
    </mc:Choice>
    <mc:Fallback>
      <p:transition spd="slow" advTm="1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риумф силы_720p">
            <a:hlinkClick r:id="" action="ppaction://media"/>
            <a:extLst>
              <a:ext uri="{FF2B5EF4-FFF2-40B4-BE49-F238E27FC236}">
                <a16:creationId xmlns:a16="http://schemas.microsoft.com/office/drawing/2014/main" xmlns="" id="{4B7D1FC5-B486-4EA8-9B1E-510B2A09B8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8419" y="1268760"/>
            <a:ext cx="9144000" cy="561439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1155" y="141288"/>
            <a:ext cx="8571325" cy="86019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en-US" sz="2400" b="1" dirty="0">
                <a:solidFill>
                  <a:srgbClr val="0000FF"/>
                </a:solidFill>
              </a:rPr>
              <a:t>Безопасность работ при подъёме и перемещении     грузов. </a:t>
            </a:r>
            <a:r>
              <a:rPr lang="ru-RU" altLang="en-US" sz="2200" b="1" dirty="0">
                <a:solidFill>
                  <a:srgbClr val="C00000"/>
                </a:solidFill>
              </a:rPr>
              <a:t>Соблюдайте нормы разового подъёма тяжестей</a:t>
            </a:r>
            <a:r>
              <a:rPr lang="ru-RU" altLang="en-US" sz="2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155" y="836712"/>
            <a:ext cx="8496273" cy="5688632"/>
          </a:xfrm>
        </p:spPr>
        <p:txBody>
          <a:bodyPr/>
          <a:lstStyle/>
          <a:p>
            <a:pPr algn="ctr">
              <a:defRPr/>
            </a:pPr>
            <a:r>
              <a:rPr lang="ru-RU" altLang="en-US" b="1" dirty="0">
                <a:solidFill>
                  <a:schemeClr val="accent3"/>
                </a:solidFill>
              </a:rPr>
              <a:t>Ты взвесил груз перед подъёмом</a:t>
            </a:r>
            <a:r>
              <a:rPr lang="en-US" altLang="ru-RU" b="1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5439062"/>
            <a:ext cx="3240359" cy="36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en-US" sz="1900" b="1" dirty="0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часы">
            <a:hlinkClick r:id="" action="ppaction://media"/>
            <a:extLst>
              <a:ext uri="{FF2B5EF4-FFF2-40B4-BE49-F238E27FC236}">
                <a16:creationId xmlns:a16="http://schemas.microsoft.com/office/drawing/2014/main" xmlns="" id="{13598688-FDE3-4AEB-A84F-2F01121CBA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120" y="1412776"/>
            <a:ext cx="9148119" cy="54452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1155" y="141288"/>
            <a:ext cx="8496273" cy="105546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en-US" b="1" dirty="0">
                <a:solidFill>
                  <a:srgbClr val="0000FF"/>
                </a:solidFill>
              </a:rPr>
              <a:t>«Постоянство времени» во всём!</a:t>
            </a:r>
            <a:br>
              <a:rPr lang="ru-RU" altLang="en-US" b="1" dirty="0">
                <a:solidFill>
                  <a:srgbClr val="0000FF"/>
                </a:solidFill>
              </a:rPr>
            </a:br>
            <a:r>
              <a:rPr lang="ru-RU" altLang="en-US" b="1" dirty="0">
                <a:solidFill>
                  <a:srgbClr val="0000FF"/>
                </a:solidFill>
              </a:rPr>
              <a:t>Вовремя пришёл, вовремя ушёл…</a:t>
            </a:r>
            <a:br>
              <a:rPr lang="ru-RU" altLang="en-US" b="1" dirty="0">
                <a:solidFill>
                  <a:srgbClr val="0000FF"/>
                </a:solidFill>
              </a:rPr>
            </a:br>
            <a:r>
              <a:rPr lang="ru-RU" altLang="en-US" b="1" dirty="0">
                <a:solidFill>
                  <a:srgbClr val="0000FF"/>
                </a:solidFill>
              </a:rPr>
              <a:t>Не перерабатывай!!!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СОУТ, ОПР и обучение по вопросам     охраны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155" y="1268760"/>
            <a:ext cx="8571325" cy="4968528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Комплексная оценка вредных и опасных факторов на   рабочих   местах проводится в рамках    СОУТ не реже одного раза в 5 лет  </a:t>
            </a:r>
          </a:p>
          <a:p>
            <a:pPr algn="ctr"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По результатах СОУТ рабочих мест с вредными и </a:t>
            </a:r>
            <a:r>
              <a:rPr lang="ru-RU" altLang="en-US" b="1" dirty="0" err="1">
                <a:solidFill>
                  <a:srgbClr val="0070C0"/>
                </a:solidFill>
              </a:rPr>
              <a:t>опа-сными</a:t>
            </a:r>
            <a:r>
              <a:rPr lang="ru-RU" altLang="en-US" b="1" dirty="0">
                <a:solidFill>
                  <a:srgbClr val="0070C0"/>
                </a:solidFill>
              </a:rPr>
              <a:t> факторами в ГБУ ПНП </a:t>
            </a:r>
            <a:r>
              <a:rPr lang="ru-RU" altLang="en-US" b="1" dirty="0">
                <a:solidFill>
                  <a:srgbClr val="C00000"/>
                </a:solidFill>
              </a:rPr>
              <a:t>НЕТ</a:t>
            </a:r>
            <a:r>
              <a:rPr lang="en-US" altLang="en-US" b="1" dirty="0">
                <a:solidFill>
                  <a:srgbClr val="C00000"/>
                </a:solidFill>
              </a:rPr>
              <a:t>!!!</a:t>
            </a:r>
            <a:endParaRPr lang="ru-RU" altLang="en-US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99% рабочих мест имеют 2 </a:t>
            </a:r>
            <a:r>
              <a:rPr lang="ru-RU" altLang="en-US" sz="2200" b="1" dirty="0">
                <a:solidFill>
                  <a:srgbClr val="0070C0"/>
                </a:solidFill>
              </a:rPr>
              <a:t>(</a:t>
            </a:r>
            <a:r>
              <a:rPr lang="ru-RU" altLang="en-US" sz="1900" b="1" dirty="0">
                <a:solidFill>
                  <a:srgbClr val="0070C0"/>
                </a:solidFill>
              </a:rPr>
              <a:t>допустимый</a:t>
            </a:r>
            <a:r>
              <a:rPr lang="ru-RU" altLang="en-US" sz="2200" b="1" dirty="0">
                <a:solidFill>
                  <a:srgbClr val="0070C0"/>
                </a:solidFill>
              </a:rPr>
              <a:t>) </a:t>
            </a:r>
            <a:r>
              <a:rPr lang="ru-RU" altLang="en-US" b="1" dirty="0">
                <a:solidFill>
                  <a:srgbClr val="0070C0"/>
                </a:solidFill>
              </a:rPr>
              <a:t>класс условий труда и 1 рабочее место –  1 оптимальный класс </a:t>
            </a:r>
            <a:r>
              <a:rPr lang="ru-RU" altLang="en-US" b="1" dirty="0" err="1">
                <a:solidFill>
                  <a:srgbClr val="0070C0"/>
                </a:solidFill>
              </a:rPr>
              <a:t>усло-вий</a:t>
            </a:r>
            <a:r>
              <a:rPr lang="ru-RU" altLang="en-US" b="1" dirty="0">
                <a:solidFill>
                  <a:srgbClr val="0070C0"/>
                </a:solidFill>
              </a:rPr>
              <a:t> труда (аккомпаниатор)</a:t>
            </a:r>
            <a:endParaRPr lang="ru-RU" alt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Оценка профессиональных рисков </a:t>
            </a:r>
            <a:r>
              <a:rPr lang="en-US" altLang="ru-RU" b="1" dirty="0">
                <a:solidFill>
                  <a:srgbClr val="0070C0"/>
                </a:solidFill>
              </a:rPr>
              <a:t>(</a:t>
            </a:r>
            <a:r>
              <a:rPr lang="ru-RU" altLang="en-US" b="1" dirty="0">
                <a:solidFill>
                  <a:srgbClr val="0070C0"/>
                </a:solidFill>
              </a:rPr>
              <a:t>ОПР</a:t>
            </a:r>
            <a:r>
              <a:rPr lang="en-US" altLang="ru-RU" b="1" dirty="0">
                <a:solidFill>
                  <a:srgbClr val="0070C0"/>
                </a:solidFill>
              </a:rPr>
              <a:t>)</a:t>
            </a:r>
            <a:r>
              <a:rPr lang="ru-RU" altLang="en-US" b="1" dirty="0">
                <a:solidFill>
                  <a:srgbClr val="0070C0"/>
                </a:solidFill>
              </a:rPr>
              <a:t> проводится </a:t>
            </a:r>
          </a:p>
          <a:p>
            <a:pPr marL="0" indent="0" algn="just">
              <a:buNone/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ежегодно</a:t>
            </a:r>
            <a:r>
              <a:rPr lang="en-US" altLang="ru-RU" b="1" dirty="0">
                <a:solidFill>
                  <a:srgbClr val="0070C0"/>
                </a:solidFill>
              </a:rPr>
              <a:t>.</a:t>
            </a:r>
            <a:r>
              <a:rPr lang="ru-RU" altLang="en-US" b="1" dirty="0">
                <a:solidFill>
                  <a:srgbClr val="0070C0"/>
                </a:solidFill>
              </a:rPr>
              <a:t> Риски на рабочих местах ГБУ ПНП умеренные</a:t>
            </a:r>
          </a:p>
          <a:p>
            <a:pPr algn="just"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Обучение по охране труда позволяют освоить безо-   </a:t>
            </a:r>
            <a:r>
              <a:rPr lang="ru-RU" altLang="en-US" b="1" dirty="0" err="1">
                <a:solidFill>
                  <a:srgbClr val="0070C0"/>
                </a:solidFill>
              </a:rPr>
              <a:t>пасные</a:t>
            </a:r>
            <a:r>
              <a:rPr lang="ru-RU" altLang="en-US" b="1" dirty="0">
                <a:solidFill>
                  <a:srgbClr val="0070C0"/>
                </a:solidFill>
              </a:rPr>
              <a:t> методы, приёмы работы и оказания первой     помощи. Проверка знаний по ОТ проводится не реже одного раза в три года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941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огатыри">
            <a:hlinkClick r:id="" action="ppaction://media"/>
            <a:extLst>
              <a:ext uri="{FF2B5EF4-FFF2-40B4-BE49-F238E27FC236}">
                <a16:creationId xmlns:a16="http://schemas.microsoft.com/office/drawing/2014/main" xmlns="" id="{DDE5D0B3-B5A1-4B91-9FF1-883BBBC951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997480"/>
            <a:ext cx="9144000" cy="583111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08520" y="141288"/>
            <a:ext cx="9217024" cy="6954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en-US" sz="2500" b="1" dirty="0">
                <a:solidFill>
                  <a:schemeClr val="accent3"/>
                </a:solidFill>
              </a:rPr>
              <a:t> Одежда специальная </a:t>
            </a:r>
            <a:r>
              <a:rPr lang="en-US" altLang="ru-RU" sz="2500" b="1" dirty="0">
                <a:solidFill>
                  <a:schemeClr val="accent3"/>
                </a:solidFill>
              </a:rPr>
              <a:t>-</a:t>
            </a:r>
            <a:r>
              <a:rPr lang="ru-RU" altLang="en-US" sz="2500" b="1" dirty="0">
                <a:solidFill>
                  <a:schemeClr val="accent3"/>
                </a:solidFill>
              </a:rPr>
              <a:t> для всех индивидуальная!</a:t>
            </a:r>
            <a:br>
              <a:rPr lang="ru-RU" altLang="en-US" sz="2500" b="1" dirty="0">
                <a:solidFill>
                  <a:schemeClr val="accent3"/>
                </a:solidFill>
              </a:rPr>
            </a:br>
            <a:r>
              <a:rPr lang="ru-RU" altLang="en-US" sz="2500" b="1" dirty="0">
                <a:solidFill>
                  <a:schemeClr val="accent3"/>
                </a:solidFill>
              </a:rPr>
              <a:t>У</a:t>
            </a:r>
            <a:r>
              <a:rPr lang="ru-RU" altLang="en-US" sz="2200" b="1" dirty="0">
                <a:solidFill>
                  <a:schemeClr val="accent3"/>
                </a:solidFill>
              </a:rPr>
              <a:t>ход, ремонт, приобретение - за счёт учреждения!</a:t>
            </a:r>
          </a:p>
        </p:txBody>
      </p:sp>
    </p:spTree>
  </p:cSld>
  <p:clrMapOvr>
    <a:masterClrMapping/>
  </p:clrMapOvr>
  <p:transition advTm="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Пожарная безопасность в пансионате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19200"/>
            <a:ext cx="8784975" cy="50180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Чёткое зонирование территории </a:t>
            </a:r>
            <a:endParaRPr lang="en-US" altLang="en-US" b="1" dirty="0">
              <a:solidFill>
                <a:srgbClr val="0070C0"/>
              </a:solidFill>
            </a:endParaRPr>
          </a:p>
          <a:p>
            <a:pPr marL="0" indent="0" algn="ctr">
              <a:buNone/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Опасные участки отделяются от остальной территории </a:t>
            </a:r>
            <a:r>
              <a:rPr lang="en-US" altLang="en-US" b="1" dirty="0">
                <a:solidFill>
                  <a:srgbClr val="0070C0"/>
                </a:solidFill>
              </a:rPr>
              <a:t>   </a:t>
            </a:r>
            <a:r>
              <a:rPr lang="ru-RU" altLang="en-US" b="1" dirty="0">
                <a:solidFill>
                  <a:srgbClr val="0070C0"/>
                </a:solidFill>
              </a:rPr>
              <a:t>специально оборудованными дверьми и контролируемым доступом</a:t>
            </a:r>
          </a:p>
          <a:p>
            <a:pPr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Запрет на нештатное складирование и хранение  </a:t>
            </a:r>
            <a:r>
              <a:rPr lang="ru-RU" altLang="en-US" b="1" dirty="0" err="1">
                <a:solidFill>
                  <a:srgbClr val="0070C0"/>
                </a:solidFill>
              </a:rPr>
              <a:t>отхо-дов</a:t>
            </a:r>
            <a:r>
              <a:rPr lang="ru-RU" altLang="en-US" b="1" dirty="0">
                <a:solidFill>
                  <a:srgbClr val="0070C0"/>
                </a:solidFill>
              </a:rPr>
              <a:t> горючего сырья материалов </a:t>
            </a:r>
          </a:p>
          <a:p>
            <a:pPr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Разработка и утверждение локальных правил, </a:t>
            </a:r>
            <a:r>
              <a:rPr lang="ru-RU" altLang="en-US" b="1" dirty="0" err="1">
                <a:solidFill>
                  <a:srgbClr val="0070C0"/>
                </a:solidFill>
              </a:rPr>
              <a:t>инструк</a:t>
            </a:r>
            <a:r>
              <a:rPr lang="ru-RU" altLang="en-US" b="1" dirty="0">
                <a:solidFill>
                  <a:srgbClr val="0070C0"/>
                </a:solidFill>
              </a:rPr>
              <a:t>-   </a:t>
            </a:r>
            <a:r>
              <a:rPr lang="ru-RU" altLang="en-US" b="1" dirty="0" err="1">
                <a:solidFill>
                  <a:srgbClr val="0070C0"/>
                </a:solidFill>
              </a:rPr>
              <a:t>ций</a:t>
            </a:r>
            <a:r>
              <a:rPr lang="ru-RU" altLang="en-US" b="1" dirty="0">
                <a:solidFill>
                  <a:srgbClr val="0070C0"/>
                </a:solidFill>
              </a:rPr>
              <a:t> по пожарной безопасности, планов эвакуации</a:t>
            </a:r>
          </a:p>
          <a:p>
            <a:pPr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Введение противопожарного режима: </a:t>
            </a:r>
          </a:p>
          <a:p>
            <a:pPr marL="0" indent="0">
              <a:buNone/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    запрет на курение, соблюдение правил огневых работ, </a:t>
            </a:r>
          </a:p>
          <a:p>
            <a:pPr marL="0" indent="0">
              <a:buNone/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    оформление наряд-допусков на их выполнение</a:t>
            </a:r>
          </a:p>
          <a:p>
            <a:pPr>
              <a:defRPr/>
            </a:pPr>
            <a:r>
              <a:rPr lang="ru-RU" altLang="en-US" b="1" dirty="0">
                <a:solidFill>
                  <a:srgbClr val="0070C0"/>
                </a:solidFill>
              </a:rPr>
              <a:t>Регулярные противопожарные инструктажи (вводный,   первичный, повторный, внеплановый)</a:t>
            </a:r>
          </a:p>
          <a:p>
            <a:pPr marL="0" indent="0" algn="just">
              <a:buNone/>
              <a:defRPr/>
            </a:pPr>
            <a:endParaRPr lang="ru-RU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33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ожар">
            <a:hlinkClick r:id="" action="ppaction://media"/>
            <a:extLst>
              <a:ext uri="{FF2B5EF4-FFF2-40B4-BE49-F238E27FC236}">
                <a16:creationId xmlns:a16="http://schemas.microsoft.com/office/drawing/2014/main" xmlns="" id="{B8B6FE95-379C-4DF9-9849-E40CE7F553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709" y="1988840"/>
            <a:ext cx="9144000" cy="4869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55" y="141288"/>
            <a:ext cx="8571325" cy="11994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800" b="1" dirty="0">
                <a:solidFill>
                  <a:schemeClr val="accent3"/>
                </a:solidFill>
              </a:rPr>
              <a:t>Пожарная безопасность в учреждении</a:t>
            </a:r>
            <a:br>
              <a:rPr lang="ru-RU" altLang="en-US" sz="2800" b="1" dirty="0">
                <a:solidFill>
                  <a:schemeClr val="accent3"/>
                </a:solidFill>
              </a:rPr>
            </a:br>
            <a:r>
              <a:rPr lang="ru-RU" altLang="en-US" sz="2800" b="1" dirty="0">
                <a:solidFill>
                  <a:srgbClr val="C00000"/>
                </a:solidFill>
              </a:rPr>
              <a:t>Соблюдайте противопожарный режим: </a:t>
            </a:r>
            <a:br>
              <a:rPr lang="ru-RU" altLang="en-US" sz="2800" b="1" dirty="0">
                <a:solidFill>
                  <a:srgbClr val="C00000"/>
                </a:solidFill>
              </a:rPr>
            </a:br>
            <a:r>
              <a:rPr lang="ru-RU" altLang="en-US" sz="2700" b="1" dirty="0">
                <a:solidFill>
                  <a:srgbClr val="C00000"/>
                </a:solidFill>
              </a:rPr>
              <a:t>Не курите и не входите в зоны повышенного риска!</a:t>
            </a:r>
            <a:br>
              <a:rPr lang="ru-RU" altLang="en-US" sz="2700" b="1" dirty="0">
                <a:solidFill>
                  <a:srgbClr val="C00000"/>
                </a:solidFill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155" y="1124744"/>
            <a:ext cx="8496273" cy="51125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«Пожар в Зимнем дворце» (</a:t>
            </a:r>
            <a:r>
              <a:rPr lang="ru-RU" b="1" dirty="0" err="1">
                <a:solidFill>
                  <a:srgbClr val="0070C0"/>
                </a:solidFill>
              </a:rPr>
              <a:t>Ж.Верне</a:t>
            </a:r>
            <a:r>
              <a:rPr lang="ru-RU" b="1" dirty="0">
                <a:solidFill>
                  <a:srgbClr val="0070C0"/>
                </a:solidFill>
              </a:rPr>
              <a:t>) помните?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Не надо больше!!!</a:t>
            </a:r>
          </a:p>
        </p:txBody>
      </p:sp>
    </p:spTree>
    <p:extLst>
      <p:ext uri="{BB962C8B-B14F-4D97-AF65-F5344CB8AC3E}">
        <p14:creationId xmlns:p14="http://schemas.microsoft.com/office/powerpoint/2010/main" xmlns="" val="283598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1155" y="260648"/>
            <a:ext cx="8496273" cy="4320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en-US" sz="3000" b="1" dirty="0">
                <a:solidFill>
                  <a:schemeClr val="accent3"/>
                </a:solidFill>
              </a:rPr>
              <a:t>Оказание первой помощи пострадавшим</a:t>
            </a:r>
            <a:br>
              <a:rPr lang="ru-RU" altLang="en-US" sz="3000" b="1" dirty="0">
                <a:solidFill>
                  <a:schemeClr val="accent3"/>
                </a:solidFill>
              </a:rPr>
            </a:br>
            <a:endParaRPr lang="ru-RU" altLang="en-US" sz="3000" b="1" dirty="0">
              <a:solidFill>
                <a:srgbClr val="0000FF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155" y="620688"/>
            <a:ext cx="8496273" cy="604867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altLang="en-US" sz="2000" b="1" dirty="0">
                <a:solidFill>
                  <a:srgbClr val="C00000"/>
                </a:solidFill>
              </a:rPr>
              <a:t>Цель оказания первой помощи пострадавшим поддержать    жизнь сотрудника до  приезда бригады скорой помощи</a:t>
            </a:r>
            <a:endParaRPr lang="ru-RU" altLang="en-US" sz="20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ru-RU" altLang="en-US" sz="2200" dirty="0"/>
          </a:p>
        </p:txBody>
      </p:sp>
      <p:pic>
        <p:nvPicPr>
          <p:cNvPr id="5" name="ангел">
            <a:hlinkClick r:id="" action="ppaction://media"/>
            <a:extLst>
              <a:ext uri="{FF2B5EF4-FFF2-40B4-BE49-F238E27FC236}">
                <a16:creationId xmlns:a16="http://schemas.microsoft.com/office/drawing/2014/main" xmlns="" id="{3B873215-CB56-494C-B31F-7B456AD22C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en-US" sz="3000" b="1" dirty="0">
                <a:solidFill>
                  <a:srgbClr val="0000FF"/>
                </a:solidFill>
              </a:rPr>
              <a:t>Основные направления коллективного   договора ГБУ ПНП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154" y="1412776"/>
            <a:ext cx="8496273" cy="4824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Формы и размеры оплаты труда</a:t>
            </a:r>
            <a:endParaRPr lang="en-US" alt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Выплата пособий, компенсаций</a:t>
            </a:r>
            <a:endParaRPr lang="en-US" alt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Рабочее время и время отдыха, включая </a:t>
            </a:r>
            <a:r>
              <a:rPr lang="ru-RU" altLang="en-US" b="1" dirty="0" err="1">
                <a:solidFill>
                  <a:srgbClr val="C00000"/>
                </a:solidFill>
              </a:rPr>
              <a:t>вопроспредоставления</a:t>
            </a:r>
            <a:r>
              <a:rPr lang="ru-RU" altLang="en-US" b="1" dirty="0">
                <a:solidFill>
                  <a:srgbClr val="C00000"/>
                </a:solidFill>
              </a:rPr>
              <a:t> и продолжительности отпусков</a:t>
            </a:r>
            <a:endParaRPr lang="en-US" alt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Улучшение условий и охраны труда работников, в том числе женщин и молодёжи</a:t>
            </a:r>
            <a:endParaRPr lang="en-US" alt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Оздоровление и отдых работников и членов их </a:t>
            </a:r>
            <a:r>
              <a:rPr lang="en-US" altLang="en-US" b="1" dirty="0">
                <a:solidFill>
                  <a:srgbClr val="C00000"/>
                </a:solidFill>
              </a:rPr>
              <a:t>  </a:t>
            </a:r>
            <a:r>
              <a:rPr lang="ru-RU" altLang="en-US" b="1" dirty="0">
                <a:solidFill>
                  <a:srgbClr val="C00000"/>
                </a:solidFill>
              </a:rPr>
              <a:t>семей</a:t>
            </a: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Контроль за выполнением коллективного </a:t>
            </a:r>
            <a:r>
              <a:rPr lang="ru-RU" altLang="en-US" b="1" dirty="0" err="1">
                <a:solidFill>
                  <a:srgbClr val="C00000"/>
                </a:solidFill>
              </a:rPr>
              <a:t>дого</a:t>
            </a:r>
            <a:r>
              <a:rPr lang="ru-RU" altLang="en-US" b="1" dirty="0">
                <a:solidFill>
                  <a:srgbClr val="C00000"/>
                </a:solidFill>
              </a:rPr>
              <a:t>- вора, порядок внесения в него изменений и до-  </a:t>
            </a:r>
            <a:r>
              <a:rPr lang="ru-RU" altLang="en-US" b="1" dirty="0" err="1">
                <a:solidFill>
                  <a:srgbClr val="C00000"/>
                </a:solidFill>
              </a:rPr>
              <a:t>полнений</a:t>
            </a:r>
            <a:r>
              <a:rPr lang="ru-RU" altLang="en-US" b="1" dirty="0">
                <a:solidFill>
                  <a:srgbClr val="C00000"/>
                </a:solidFill>
              </a:rPr>
              <a:t>, ответственность сторон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45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>
                <a:solidFill>
                  <a:srgbClr val="0070C0"/>
                </a:solidFill>
              </a:rPr>
              <a:t>Профсоюз – наш друг и помощник в работе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831" y="764704"/>
            <a:ext cx="8496273" cy="5472584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2000" b="1" dirty="0">
                <a:solidFill>
                  <a:srgbClr val="0070C0"/>
                </a:solidFill>
              </a:rPr>
              <a:t>А ещё Профсоюз делает нашу жизнь интересней,  организуя наш отдых, прекрасные   культурно-массовые, просветитель-</a:t>
            </a:r>
            <a:r>
              <a:rPr lang="ru-RU" altLang="en-US" sz="2000" b="1" dirty="0" err="1">
                <a:solidFill>
                  <a:srgbClr val="0070C0"/>
                </a:solidFill>
              </a:rPr>
              <a:t>ные</a:t>
            </a:r>
            <a:r>
              <a:rPr lang="ru-RU" altLang="en-US" sz="2000" b="1" dirty="0">
                <a:solidFill>
                  <a:srgbClr val="0070C0"/>
                </a:solidFill>
              </a:rPr>
              <a:t> и физкультурно-оздоровительные мероприятия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У стен Кремля наша дружная семья!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C93B7B-E1D9-4D44-BD47-F9EFF75B7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2857"/>
            <a:ext cx="91440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41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55" y="260648"/>
            <a:ext cx="8496273" cy="1224136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ru-RU" altLang="en-US" sz="1600" b="1" dirty="0">
                <a:solidFill>
                  <a:srgbClr val="FF0000"/>
                </a:solidFill>
              </a:rPr>
              <a:t>Наша цель:                                                   </a:t>
            </a:r>
            <a:br>
              <a:rPr lang="ru-RU" altLang="en-US" sz="1600" b="1" dirty="0">
                <a:solidFill>
                  <a:srgbClr val="FF0000"/>
                </a:solidFill>
              </a:rPr>
            </a:br>
            <a:r>
              <a:rPr lang="ru-RU" altLang="en-US" sz="1600" b="1" dirty="0">
                <a:solidFill>
                  <a:schemeClr val="accent5"/>
                </a:solidFill>
              </a:rPr>
              <a:t>Ввести работника в семью коллектива и наглядно показать  свою заботу о     его жизни,  здоровье и комфортном пребывании в нашем учреждении</a:t>
            </a:r>
            <a:r>
              <a:rPr lang="ru-RU" altLang="en-US" sz="1600" b="1" dirty="0"/>
              <a:t/>
            </a:r>
            <a:br>
              <a:rPr lang="ru-RU" altLang="en-US" sz="1600" b="1" dirty="0"/>
            </a:br>
            <a:r>
              <a:rPr lang="ru-RU" altLang="en-US" sz="1600" b="1" dirty="0">
                <a:solidFill>
                  <a:srgbClr val="FF0000"/>
                </a:solidFill>
              </a:rPr>
              <a:t>Наша задача:</a:t>
            </a:r>
            <a:br>
              <a:rPr lang="ru-RU" altLang="en-US" sz="1600" b="1" dirty="0">
                <a:solidFill>
                  <a:srgbClr val="FF0000"/>
                </a:solidFill>
              </a:rPr>
            </a:br>
            <a:r>
              <a:rPr lang="ru-RU" altLang="en-US" sz="1600" b="1" dirty="0">
                <a:solidFill>
                  <a:srgbClr val="0070C0"/>
                </a:solidFill>
              </a:rPr>
              <a:t>Максимально вовлечь работника в процесс создания безопасных условий  </a:t>
            </a:r>
            <a:br>
              <a:rPr lang="ru-RU" altLang="en-US" sz="1600" b="1" dirty="0">
                <a:solidFill>
                  <a:srgbClr val="0070C0"/>
                </a:solidFill>
              </a:rPr>
            </a:br>
            <a:r>
              <a:rPr lang="ru-RU" altLang="en-US" sz="1600" b="1" dirty="0">
                <a:solidFill>
                  <a:srgbClr val="0070C0"/>
                </a:solidFill>
              </a:rPr>
              <a:t> труда на рабочем месте</a:t>
            </a:r>
            <a:br>
              <a:rPr lang="ru-RU" altLang="en-US" sz="1600" b="1" dirty="0">
                <a:solidFill>
                  <a:srgbClr val="0070C0"/>
                </a:solidFill>
              </a:rPr>
            </a:b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154" y="1628800"/>
            <a:ext cx="8496273" cy="5229200"/>
          </a:xfrm>
        </p:spPr>
      </p:pic>
    </p:spTree>
    <p:extLst>
      <p:ext uri="{BB962C8B-B14F-4D97-AF65-F5344CB8AC3E}">
        <p14:creationId xmlns:p14="http://schemas.microsoft.com/office/powerpoint/2010/main" xmlns="" val="386093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400" b="1" dirty="0">
                <a:solidFill>
                  <a:srgbClr val="0000FF"/>
                </a:solidFill>
              </a:rPr>
              <a:t>Спасибо за внимание!</a:t>
            </a:r>
            <a:br>
              <a:rPr lang="ru-RU" altLang="en-US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chemeClr val="accent3"/>
                </a:solidFill>
              </a:rPr>
              <a:t>До новых встреч!</a:t>
            </a:r>
          </a:p>
        </p:txBody>
      </p:sp>
      <p:pic>
        <p:nvPicPr>
          <p:cNvPr id="7" name="автобус">
            <a:hlinkClick r:id="" action="ppaction://media"/>
            <a:extLst>
              <a:ext uri="{FF2B5EF4-FFF2-40B4-BE49-F238E27FC236}">
                <a16:creationId xmlns:a16="http://schemas.microsoft.com/office/drawing/2014/main" xmlns="" id="{AFAF6567-FEDF-4B4E-8FFB-1E1B7E58FB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709" y="1124744"/>
            <a:ext cx="9144000" cy="57332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11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r>
              <a:rPr lang="ru-RU" altLang="en-US" dirty="0"/>
              <a:t>     </a:t>
            </a:r>
          </a:p>
        </p:txBody>
      </p:sp>
      <p:sp>
        <p:nvSpPr>
          <p:cNvPr id="5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AA8MDASIAAhEBAxEB/8QAGwAAAgMBAQEAAAAAAAAAAAAAAAECAwQFBgf/xABLEAABBAAEAwQFCgMGBgICAQUBAAIDEQQSITEFQVETImFxMoGRobEGFCMzQlJicsHRNFPhJENzgpLwFTVjorLxJUSDwlSTJjZF0v/EABkBAQEBAQEBAAAAAAAAAAAAAAABAgMEBf/EACQRAQEAAgICAwEBAQEBAQAAAAABAhESMQMhE0FRMiJhQnGB/9oADAMBAAIRAxEAPwD3VkFMvKmW2olmiBh4q0w4FV5DSQBRF1goVFkFBe60F9BItCrMhpMS920Nm6MFVSRkDRWtkDhaiZWnRBRlIC53HZzHg2RXrI7XyC6pLXLzfyimD8dkG0TK9Z1Vg5DjneSjZRapKoE0kKg5oTSQCEIQCAhCAKEIQCaEIEhNCBWjmmjkoo3QhJAIQUIGhCEAhAQgEtk0KKEqTQgSE0IEhPZJAckJ0kgEeaKQoBCChAISQgEJpHZAFQcU3G1Gs2yBak0FIANCYFCkE0s2qDQUCSUElxUg2vNZaINpSTQgVITQgAhNCBJoQqBCE1AkJ7pIBCaECQU0kAmhCAQhNAkIQgE0UhAIpCfmgSE0IEhNCAQhCAQhFIoRSE0CQmgKBITRSAQhNAkITQJNCEAhNJAIRWiEBSE0IEik/gj1oEhNCASTRSAQkhB7cT9VMTgriwccwMtBz3Rn8TVtjmgm+qnjf5OXZxbxI080wWnmsZa4KOZwRW6gUiy1kEzhzUxiXBQXGPRLs9KURiVIYhhQV5XC1UbBWoyMPNVnKdt0FTXZbLthqSvHYuczzPkO73Fy9PxeQQcNlIPek7g9f9F5Mi3FaiADRSSrXdCoOaaSZVAEIRagEIQgEIQgKQhCAQhCAQhCAQikKKEkIQCi+w2wpKMrg2Ml23ggzmydZHn10ollD05B/mKb3zZM0cJ32dpooMlxGb6SEBtbgqCYdI3mHj2FWskvqPArPHiY3uDXNcxx6hRlMzcY2g4RFvpCqtRXQBUlkErxVOBUxORuEF6aqE7SdRSsD2nYqgQnuikCQmhAkIQgEIQgSE0lAIQhAKBNoJvwSaL8kABfkpDQUjZImtlm1dAurzUNXFAFqYFBRSApSQmopJoTVQkITCgKSTQihKk6QgEJoQJCaEAkmhAJJoQJCaEBSEIQHJCE0CpOkIQCEJoEhCaBITQgSdIQgEIQijkhCaBJ0itEKAQhNAqTQitECTQhAIQhAIQhAIAQmgSaEIBCEIBCEIEjmmhAq8UJoQZcqVEag6qaF6NuKcWMxcP1eIkb4ZtFri49jmVn7OQfib+ywUikR3I/lHGfrsMR4sd+61R8ZwEn945h/E1eZy2lkU1FexjxEE31U8bvJysLXdF4rJ0V0eJxEX1c0jR4OKaHrDmCbXOvVebj4zjWbvD/AMzbWmPjzxXaQNP5TSmhf8oZ7MUH3Rnd69lxANLV+MxBxWIfKRWY6DoFTstAQUIVAhHNCACEIUAhCEAhCEAhCEAhCEAhCFAIQhFJNJNAIIvQoQgb32AHNvxVFAk0QVcEsjeiCktDjtZVsMeSINdqVMADYUkopGNh5BR7BqsQgodB0PuUDC4be5arQgy99vgpCZ4V9BRMbTuFBAT9QpCZhHRRMA5KJhI5oLw5p5prJ2bhyKMz28yEGtJZxM8KQn6hBchQErDzTztI3CBlQJtJzgmBepQIC9TspoUHOWbVgLuiTQT5JgdVNRSA0TQmgSaEUgKQhCARSEIopBQmoEmhCAQhCARSE0CQmhAkJpICkJopAITSQCEUhAITQgEIRyQCEIQCKQnSBJoQgEIQgEITQARSEKATCEckAikIRS2T96EIEmhCAQhCAQnySpAIQmgSE0IEhOkkAEIQgEIpCDNaZSQuzkaEFCoEwlzTQCEIRBSEIQNO0kWgaErQrsNCXNCbDQhCAQknaAQkmgEJJqKEIQgEJIQCaSaAQhCBJoTQJCEIBCEKKEIQgEIR5oBCEIHaLSQoCgeSRaCmi0EDEDyCgYVckSgzmI8lRMxwrcX0WxxtMNqidSoqnDwGPvSOzO+CvSulEku2UUF17IATApS2UAhFJoCk0ICBJoQgEJpUgSdITRSQmhAkJoQCEIQCEJoEhNJQCEIQCE0IAIQhAIQhAITQgSaEIBCaSA2QmhAkUmhAI5IQgEJoUAhCEAhNKkAmhJFCE0kDQhCAQhCBJoQgEJoQJCaFAkc00kCTRzQqBCEIMqaSa6uY3QhCoEITQCEIQCCgoTYKQhCbQIQUIBNJNAk0JIGhJCuw0JIQNFpBCB6ppICbAhCEDQhCAQhIIGEJIUDQkmijmhCSBoQhAk0IQCEckWgEk0lAIQkXUgCVEm1Ekk6KYFIACvNNxoJE0oekstDUnqpgUkNFJQCE6RSKAmgJoEmhCIKQhCAQmhQJCEKqEI3QgEIQgEJoQCEIQCEIQCSe6FAIQmgSaEIBCEIBCaEAhCdIEhNCBBCdIpAIpCEBVIQhAUhNCAQhNQJCaSKEITQJFJoQJCaECTQhAUgIQgEITUCQhCAQhCoEk0IFqhCEGVF6qIKLXTbCVotK0WiJICjadqiSFG00DQkhA0IQgEIQgEFG6EAhCEAhCEAnySQgE0kIBCEKhotK0WgaEk0AhCEAEIQgE0kWoBFItCAQi0WgaErRaATUShA0rRai51IBzqCrsvOiBbz4K1oDdAgGgNCTnUgu6KIF7rLQAzG1MCggBNQCYCE1QICE0UIpCAohoQhAk0UmgSEIKBITQihCEKBJoQqBCaSATQhAIQUIEhNCgSaEIBCaEAhCaBJoQgEIQgEIQgEITQJNCECQmhAIQhAJhCEAkmhFCEIUAhCEAhCaBIQhAIQhA0k0KBITQqBJNJAIQjmgKQhCDmB580xIoUildppaHhSsFU0hNml1pqiynmIV2ml6LVIkKYk8E2aW2naqEgUg4VurtNJ2i1G0Aps0naLULTtXYki1HMi02JISBRaIaLStCBoCSaAQhCBpIQgEIQgdotJJUStFqKFA7QhJA7QhCARaSaBpISKB2hCSB2i0ioPeGoJOfQVYBefBJjS/U7fFW1Q6AJtTAAFBIu5BRc69ApNFLKgBSAQAmEDpCE1QJoQgEITUBzQhNAkJoQCEIUAkmgqqSEJoEhCagSE0IBFWhCoEJoQJNCNkCQhCgEwhNAkJoQJNCKQCEBNAIQhAIQhAIQhAITQgSaEIBCEIoQhCAQhCATSQoBNJCBoQhAIQhAk0boQCEIQCEc0IBCEKBJoQqBCSEHMRSlSKQRr2JUVOkUggdE0yEZUEatB2UqRSgjWqWykitFRHXqmHOCKRugYkJT7TwUUUmzSzOOqYIKpIRSu00vBTtUWQnnKuzS607VIk6hPtAm00tBTtVB4TzDqrs0nadqu07RE7QoZk8yGkkKOYItBJCVotA0JWnaAQi0kDQlaLQNCSEDtCSEBaLSJVUknIIJPkrZRYwupztkmR2cz/AFBWkgKbXSXLwUC69krzGlNo0UUNFKdICaoKTCEwEAhCaqBCE6QCEJ0oBAQmgSE0IEhNFKKSE0IEhCYQJCaEUkJoQJPyQjkiBCEKgQmhQJHRNJAJhCaBITQgEIQgEITRQkmhAkJoQCKQhAFCE0CQhCgEJpIDkhCaBITQgEIQgEIQgEBCEAjZCEAhCY3QJCEwoEhOkFAkIQgEIRuqCkJoQc7dCdIRCQnSEEaRSaaKj8EqUiEUgiilJFaIIUnSlSSggQilKtUII+KOSlSVII7IUq0SpAiElKkIIoTpCBWU85SRSB9p1Uu0UK1RWquzSwPFp2OqppCbNL7RapzOCA8gq7NLrRaqEiedqbTS29UWq8w6otXZpZaL0VeZFpsWWhV2i02iy0i5QL+qqfLegQTkk5BNjK7ztSiOOtXan4KRNKbXSRdSjeYqOrlY0aKKbQphIBSCqGE0gpKgCaVJqgTQhRAmhCATQhAICE1AJJoRSTQhAIQhFJCE0CTQhAJJoQCEBCAQhNEJFJoQJCaQRTQhNAIQhECEIRQghAQgEJoQJNCSgEJoQCEIQJNCEAkmhAIQhAIQnSBITQgEk0KBckJoQCSaEAhCEAhNCBIQjZAIQhAJJoQFIQhUYKQmkgKQU0kQkKSSBIpNCKSE0kAkmgoEik0KCNIpSSKCKFJCCNIpSpJBGkUpIrRBCkUpUhFQpFKVIQQpHRSpFII0lXrUiEq6KCNJUp0goIVqlqOanSVIFmcOaO0I5ISIV2H2gQZLUCNFEhNmknuLhTRqrYYsos6uVMN2Ture3j9HMLVFpdXmkAXGyk0XqrAKUDAUgkFIClUMJhATCqGE0KQVCpNCKRDQgJoBCE0CTQhAIQhQCE0IpIQnSBITSRQhCaBITQgSaEIBFJoQJCaEQIQhAFJNCKEITQJCaECTQhAIQhAIQhAIQhAIQhQCEIQCEJ0gSKTQqAIQhQCEJoEhCNlAIQhAITSQCaEIBCEIBBQhAkIQgEITQJCE0C9aEUhUYUJlCBIQikAhCEAhFIQJCaECRsmkgSE6QVAkk0IBCOSECQmhAqQmhBGkJoQRQmikCS3TQilWiSklSCNWhSpJQKkiOiaKRUSFEjwUykQgrKgVaVD7QQasj6bRpo5LFjI6kjdVG10/shYsbRc3zW2V7QpBIbKXNZDCkAkEwqGpBRCkFpDCkkE0AnyQmEQIpMIQFIQhA0k0KKEITQJCE0UkJoRCQU0IpIQmgSaFVNiYoB33a/dG6gtpRLgOeq58uNklilcz6MNFit91Dh88k4PauzEGrTcq8bHUbqmhooJqoSE0IgQhCKSEJoBCE0QkJoRSQnSSATQhAITSQJNCKQJNCFAITQqIpoQoBCaECQhNAkc06RzQFIQgKAQhCAQhCACEIQNCEIFshNJAIQhAIpCEAi0IpUK0JoRGFCaEUkIT5IEhNCBIpNJAIKEIEhNFII0ik9EKKSKTpCBJJoQJCaECQmkgWyE0IhIpCaCKE0kUkJoQRQmhQRR5poIQRQU0iFFQIUCPWrSNFEqi0TMLRvaoe5s0gaw6g2iMDOLUoIw2RxA1V2mmgKQUVIIhhSSCkFpDCaQTCokE0k0QwhCaAQmhQCAmkihCZSQCaE0UkJpIgTQhAqQmFXPiIcO36V4B5NGpKKmqpsRFD6bteg3WGTHTYh+SBhaDtWritcHA3MaJ+IzDDsdqGnV7vILFy/Gpj+sr8XNiHZIWloOmmpK1xcF7KMT8TnbhYjr3zb3eQWuOcYZuTh2HbAP50gzPPkNgqmQtfP2sjnSy83yGykwyvZc5OnNxbsOXYn5o17YQ1ob2mhPiq+EDuu0+0rcaKfivEgfBV8IH0Z8ypJqtXp1xshMbIXRzJCaEQITSQKkJlAQCKQmgSE6QgSEIRQhOkUgEk0IBJNCAQgIQCEIQCEIQCEJqBJoQgEIQgEIQoBJNCBITSQCE0kAhFoQNJNOkEU6QXNGl2egQS4D0Q0dXFXSbOkiQ3c0qjI06Z3PPRgUmslJ7rGsHU6lXSbPMSO60+Z0UHPAvNIAejdVaMNm+se53hsFYyKNnotAVTbJY/lSHxQtloVRzUckIWHQbpJopAvFFKSSBITQgSEJoEkmhAihCCgEk0KBIQhFCVJoQJCaEEUFNJAIQhAihNJAJJ0hAkJlJAkJ0koFSVUpJFQRISIUyolFQYO+FbGKJUGemFNm5VFgUkgpLTJhSCQTVQAKQCQUgqGmgJogQhNQCaEIoQhFIBNJNFCEwgBAqTpQlmigbmleGjl1K58vEpHgmFuVo5uFkqWyLJt0SQEA2sLMUJXhua3VyW6Md0KokAud2OFk4hiHYyfsY2kahpJcegpdMDVcjEfxU3+M1ZyXF2I5mYZmTAQCAfzXgOkP6BV5S55e9xc87ucbJSllZE8MLSXEXyUwHFp1DSRpXJdMcZHO5WpVQHLwVTXn5+Ih6IZZ0U2RBlEuLndSps9IlaRxcefpcTr9pHCB9D6yo48/SYj85VnCB9APM/FcPt3v8uqNtEIrZC2wEIQiBCaSBIQmgEJoQJCaECIQmhAk0UhAkJopAkJoQCEIUAhCFVCEIQCEIQCEIUAhCEDSTSUAhCEAhCKQCEAJ5UCRSmB1VbpmNJbrY5IJAKcbQ5wBGiqjcX8lfHob6A/BWFYY3zSTOjY5rGN5garSMKwEF9yH8RtVYMXLI7xWxaYINa0UGgDwQnRTyoiCKSlmhhaTJI0VytY5ONYZo+jDpD4bKjdlQuK7j7w4gQN9ZQgvQhNYdCpCaSApCaSAQhBQJCaECSTQgSEIUCKE0KhITSQCEIUCQmhFRQmUIFSE0FBFCaECSTQgSKTSQFJJoUCQmkgRUSFIpFRUWekFNm5UWjvBTZuVRYEwkFILTJhNCYVQwpJBNAwpJBMIgTQgIoR5poQCaAhAk0Us2PxZwjG5I87n3VnQKK0Pc2NhfI4NaOZXOxHFS45MI2ydM5HwCgzA4rGVPjJeyi5OfoD4NHNdLDwx4dtYSItP86UW71DYKe701qTthi4Y7TEcSn7Fr9s2r3+TVViGxCaUQxyRxiqbJ6W25XYjhY2QyG3SHd7jbj61y8fpjZh5fBTLDU3Vme7pg4TriCvQsGi8/wbWZy9Cwd1ajNSauRN/GSeMw+IXYbuuNL/HOHWb9VKR2HRtMokLe8BQPgmpkaqt0jWuDSbceS7OR0m0alZ5Z3jvMoNb6XVHD5XTOeXijTVNmnJx/pT/nV3CB/Z2qnHn678/7rRwgf2dnkuM7d706aE0ltzCSaEAhFIQJCaOSACEBOkCQmhAkJoUCTpCEAhCKQJNCKQCEIQCEUhVQkmhAIQmgSE0AKBITpCBITpPKoI0ilPKnSohltPKp6VqVS/EZNI4pJHeFAe0q6Ta0N8EVQ72iwyy8Sk0ibBAOpOYqmPh87sTHNisY6TI7NlA0WpjPtnddOCaGaV7GPa5zKzAcljkF4h6uw8ZgkfJnMj3ta0lwF0L6eai4xh5JLQT1KzViyAd1XtGjj+ErJ2oA0J/yglGdx+w8+enxUaWYQZc5dprzVrpmjYFyy28/YA83IAkPNg8hau2dLJMRiCajEbR1JJIVL45ZfrcQ4jo0UpiN53kPqaAjswftOP8AmTZpmk4dhnsLXvkBPPMB+iyPwkeFADHCRo5nddB0TGSZ3tttVvqCpTNHYPaRpSbNOFPA58znNYcpOlIWzK/k11eAQmxtpKlZkf0B8illf9wppdoIUiK5EepKx1UCQpJUgW6E6RSKihSpKkEeSE6RSCKE6RSiki0UhAJJoRCQmhAIQhFRQmhAkFNJAJJpIBJNCBITpKtEAkmhQJCEIEVEqaiUVFvpKbNyot9IKTNygtClSiFILUZNSCiFIBVDCkEBMIGEwkAmgaAikUgE0AIe5kbS57g1vUlFCDoufLxVmbLh2Z/xO0CsZie0azMQHOGwU2umwarFxSR0MuGkZWZuYixY9i2xjurBxraH/N+ilJ26ELTIxk0rjJI5oJe7f1dPUrNBuaUInZcNB4tA9ym4HN3RrzK7TpzqTNTtQXH4h/HTer4LsMbl3dZXH4h/zCbzHwWPJ014+2Hgn1r16Jvorz3A/rHr0TR3ViNU27rjS68RA/636rtNGq4kn/NB/jJSOnj3ZTGC/LrZF1eyUTJMhOS3mt9AtEsEckokeLLRQ8NVNzw30nUuunPbMMI0uzSEkixXIq+KqoACiq5JCHANGW9Ld+ybSY3i9b3U6HC4gdJPF37rXwkf2aPyWPiBsO81u4UKw8fkFxnbtenQQmhdHMkJoQJCaKQRpCaEAik00EUJoUAkmhAIQhAIQhAIQnSBITpFIEhNBIHNVSpCMwSzdAoHSdKBkrctHmVA4ht1nF+AtBdSKVBkNaNkd6q+KLedmAfmcgvto+0EZ2eKoqQ82N9RKMp+1IfUAEF3a9GpGYjcAeazOfh2enMD5yKs4nBtPdpx8GkoNRxA/mN9Sj218nnyaVR89B9DDyn1ABLt8S68uGA8XPTaNBc87Rn1kBP6Qj7DfaVm/tjvtRM9VoMM7vTxTh4NACbNNOV53kr8rUn5GjvzH1upZjh4q+kme7zehkOEb6LAfUSm1WGfBt3kY71lyQxcP2Inu8o0B7WnuYd3qACkXynaNo83KbETiZSe7hpD+YgI7TFn0Yo2+brQXYg7CJvrJUC3Fn+/jHlH/VNiRbjHbyxt/K1I4bEO9LFP9QpVPgxrtsYPU2lnlwnEP5/aeAeVfSNnzBupfLK7zcq3YfDQ95k/ZPHMPXKljljdUzXA/iTY1hjlLgbDbBvxC1xZ5O82QT4aN1hxLwCRsdVPEfUv8lTw9jv+GQOYAXA5qPPVTxL5hh3FwjA8FlXNdG3Me/IPJxCFZ86eOTfYhUXifGDlA/ycQpfO8QPSwhPix4Kydo4c0xK4Kmmv5+B6eHmb/ltH/EMKfSeW/maQswxDh/7UvnJO+vmhppGIwknoyxn1qwMid6Lh6isJdC70o2Hzao9lhT/dNH5SQg6Bh8SkYj19oWEQx/YllZ5Sfuphk49HFyf5gCg09m4dEi133VQH4xv97G/zYQn85xbfShicPB9ILaPQ+xIkc9FAY57fTwsg/KQUfP4ftslZ+ZhU0bT0PNBCiMZg3f3zL6HRWNML/Re0+RTS7QpFKwx9CUuzd19yaNq6QrCxw6KJa4fZTRtGkqUteYPsSPsU0uypCHOa0W4gJggiwbCBITRSgiikyEIpJJpUgEk0IEUJoQJJNCBUgppKBUkVIqJQRaO8FYwUSoN9IKbdygsCYQNkwFpDCkAkFMKhppJhAwmikHQIhhD3siZnle1jepNIZqFy+Ksa/HRh2bVgAAF62UqyJ4ji4LsmEYXHbO4aeoLOcPJK9r8dMWk7Nq3HyaFriwjYQC5wj8GauP8Am/ZXxgCxDGG3ueZ8ykwt7W5ydOfiImxvjDIXRCj6bgXO8wNlmwOvEyOhK6GPFSR3vZtYOH/81f61nWrpd7x29FGO6udxsdyH/N+i6TfRC5/Gh9HEfP8ARKk7bGNLsPhqFjKL9i0FRww/ssX5B8FIlrBZK7RyptGq43EP+YS+r4Bddshe4ZG6XquRxH/mMn++QWPJ034+2LgfpPXom+iF57gQ1f5r0TR3QsRabBquK/XirP8AFP6rts3XD34vGP8Aq/ulWO7L6JObLXPZZttdieeov17lapGkn0yG+G6pdJFEe6Mzj/vdd3FAxuc22iuZ+yP3KeV2W3Os30U2PkdI4Oy1X2Rp7VLL3SFmrHnOIegfJdHhg+gZ5Bc7iOjT5Lp8NH0LfJcMXfLpuKSaF0cypCaEAhNJAihBQgYQhCAQhCBITQoBFI5KJk6BBJGg5qD3kNv4KALiCXNr12gsMnQaeKgcQwfbYPWoiIHVwDjzJWc41gcWwxOkI5sFD2orT2183HyaUi952jefMgKgYnFO2wwaPxPUHS4kGny4eP3lNjWe0OzWjzd/RAbId3NHk3+qx5JneljHkfgYj5sxx75xEn5nUoNTsrfTnIHiQFUZ8KN5Q7/MXKAw0bfRwzPNzlaGOA7ojZ5C/wBkEBiYAbihe4/hipS+czH0cM//ADOAUsrzvJX5RSAzkXvPrr4IIZ8Y77ETPMkqJGJ+1iWM8mj9Vb2LPu35klB7JjczsjWjmapBR2eb0sXI4/hP7JfNYCe82R58QStHbwiMPEjS26BbrZ6JfOIy1hZnkzkgBos6boK2wxN9HDe2lYA5voRsHmf6JfOY8rXU4NLS7UbUaVTsb9HG4BjM7c1yOoeXimqm2gdod3NHkEsrz/eu9QCjnkfgxK0tY7Lm1FjZUOfNlguSQmQFx7NovYaIbajGDu5x/wAxSMTObQfPVZ3NxLRE1zyXytLCL9Hx9ipe7DF7jnaXCVobZshopXRtvAY05RlDt6QsZbM7EDEiMluehrrl22963ELNVFCdIpQJCdIpFJFp7KBkjB1e0etZEnU9pa4Ag7grkcRwQgHaxfV8x0XTMrORJ8gSqppWvjcwseWkUdFZbCzbXgBXD4PyBLG/wx8Sp4QZcHCOjB8FDG/UjzXSMuZlCFKkKol2BS7Jy6fZjoomIdFTbmdm5LK7oukYQkYAobc6j0SXQMHRR+b+CaGJFkc1rOH8FAwIqjO4cypCV45qZgKiYSgO3dzop9v1YFHsnBLIUEy+N2jmAqBiwjt4gPUkWlKigkMPB9iR7PJxCm2J7R3MZIPPVVEeCNk2Lqxg9HERv/M1MS40bxwuHg4hUWeqkHuHNNml4xMw9PDH/K4FP54wenFI3/LfwVHaP6qQncmzS351g3inPb/nbSkwYSj2ToxfRyySPL3NOor3qLmRu3jYfNoTZp0BGOR96iWOF0fasLYoPuFv5XEK1ga1pDZX/wCY2noaC2lFKNxyAPdZUllSQmkilSE0IEkmhAkeSEIEhNCgSiVJRKBN9IKce5UG+kFOPmgsUgkmFpEgphQaphUOkwKFnQDmVXPiIsNHmldryaNyuPPip8a4MotYToxvPzUtWTbZiuKAO7PC943Redh5KDcYWNySyFzi7TqkOHPiwzpZDkyiw3c+tYsRpjofGvip72vrXp6OAVGFzOMnLio39Gt/8l1Yh3AuVx4d4X9wH3qpG+NjXNLt+iWFMj2Ne+wK2Gg9isjc1sLCTWgRmkf9W2h1K7uLJxMASRLm8OH/AMvL610uJNI7KzZ6+tc/ho/+Wm8v2XDL+nafy9E30Qudxv6qL1rpAd0Lnca+pj9f6KUnbdDn+bQhn3BqpiIA242nhh/ZYvyD4JmRgujddNh612nTje0m+wLi8T/5i/8A3yC67JLc1uXU9TS5PFP+YO/3yCx5OnTx9sXAdn+a9EPRC89wD0Xea9EPRCxFps3XB/8A9vF/ifuu8z0lwohm41COWe/in3FnT0B5qhzYge/3ndKsp4h30gbZHhe/qGqrFDTbqBp7hr7V3cU3yH0WAN5VufYFKIkxnNd9TX6KAYTo5py9Lr3BW0GsdQoUdApVjzPE+Y8Auvw8fRtXI4p9Y8eS7GA+rC8+Lvl01FFKSF0cyQmhAkJpIEhCEDQhCBJoQgSE0UghJ6NdVX2YOrgD5q2UaBZOIuc3Bua00XkMvoDuoNGhArblSDsmxobGwDYNA9yX3vNBRji7sBGy7kdl03rmq2sDGhmo/AxXzi3xDxPwVcGIgne6OJ9ubuCKUUsjbBdh3HxNH9VYwsI7lDwqlZShIz7Y9Ie8IGkpUikCpFJ0nSCKCAQQTQPNIvYN3tHrR2jB1Pk0lBja2R2HdI4l4aQwEa5mA6n1qzKx+UQYctaZWknLQIG5pau1HJrvZSO1cdoz6yFpllEUzJBK2PNT390mtCdCg4SRxa5zY3Euc5zXOIAuunktJe/k1o9aAZOZaPIf1QUswVGEvfYjB7o2u79gUo8IGhoc8uDWZBpt1PmpkPP94R6gkWiu+93+qk2aTETRD2WuXLl9SMsTS090Fgoa7BVhjD+LzNoeGRtLgwadAoJl8IfmJbmqrGppRaYRH2bWksHLKVScQRs0e1L5w/nlCm2uFaTL0Y73KOZ52YB5lZvnP/VaPYqzimfzr1rT+im2uFbLk/CPaUjnvWUD1BYPncJFhznDyKiMS3s2Pyek7KKTa8G9zm85j6io54vvOd52Vg+eagCPn15IbNiXAEQVfUFTa8G0vi5R36ku3A2ZXms5E7smQhuhJLh7Eomytae2cC4nlyUrXCLjO77rR61AyOcx5NadPJRKR+qk9fwWS4yOzEMsEY6NHwWfG/VtHitVU0eSy43ZgXaOFYqPRCdIVRv7QhHaLsdpG/0mNPqSMOGdvG32LtwcuTk5xzTzNXSOBwzvs15FRPDIDs9w9acKvJz7BSsLceFD7Mx9YUDwuQejK0+anCryjJoktDuH4gbZT5FVnCYlv90fUQVONNqqCWUdFJ0cw3ieP8pUC4jcEeaml2MjeiXZtRnTzKaXaBiCRhCszItTRtSYPBRMPgtN6otNLtkMKiYVtS06Jo2xdkUuzK25R0Rkb0U0u2HI5GRwW3swkYwpo2xZXdEUei1ZQdUZAis7/SU2ONKZZdlIMUEwbQikIoSTQgSSdIQJCaSBITSUCKiVMqJQJnpBTj2UWekFKPZBYmkmFpE2qbd1EbKQVHN4hCZ+JRsbQLmgWeW66OGwkOFAyC3ndx3Ky4jTisB6gfEqWOOfEAHZnJIZX01Y3+Cm/KvO4jTG4f1fFekxYBwUvjGaXnMV/GYbz/VTLtcenp4vQC5XygHdH+H+q60X1YXL4+O6PyfqiRuiYOxY6hmy6WpRsIdme4uPuSj0gZ5aIDXuOug/3yXdxZeKbxrncN/5tiPL9l0uKDSP/fNc7ho/+WxHkP0XDL+nbH+Xovshc7jP8Oz1/oujyC5/Gv4Vvr/RSrO22N7m4SEigMgs+pDWO9I90DmdB/v2KeHIbg4nO0AYDfqUAwykuDS/xfoPYu06cb2tgY1vea679i5HFP453r+AXXiOV1F+cn7o0C5PFR/bT5H9Fjy9Onj7YuADuO816H7IXA4B9UfNegrQLC3s2brhQD/5yH836Lut3XFw4vj0fhr7k+4s6rtvAJOm+iTWtaKa0AeCk7dRkeGDqTyXdxOkj9W/yKHA5OnVRDwY3tvvZTp/6UpHmuJ/Wv8AzALtYAfRhcTiP8S784/RdzAj6MeS8+L0ZdNKEIC6OYQhCASTKWyApCEIBCkGqTYyeSaTatOrVsjYoG5p5GRt/GaXPn47gYbEIfO78Ioe0rcwtZucjcInHkpmNsbc0jg1o3JNBeen4/jJdIWsgHgLPtK5s0ks7s80r5D1e611nh/XO+X8eqfPh5/4aRsgZo4t2WPimmGj/OFRwFv9llP4/wBFfxX6mL/E/Qrh5Jq6dsLuba60b5KI+15qZ5eSg30T+Y/FYVRjZXROgLW3bqPgCQub2ceBeZCbmEhoX9m/Pp4Fdab62PyP6KubCw4hzXSstzdjdLeN0liMomdigWl7Y2lo3oHe/wBFFjZRiZ5XOaY3NNNDrI6aLVkYXWWNJ60oSPbRAIDW6uI+CmwgZaoub6m/1QWu3MrvcFlc9zjZc7XlZVUrxGyy0us1QWeTpMK2uMbR35Pa9RHzcajLfWrWJs7yabA6rTzzlgLWNBrYjnfmnJfjbe2jH2XHyCDOOTD6ysIbiDRLwNRYobVqkI5zlzS1lOtHfb+qm1+ONxndyYB61Ht5Pw+xZW4f6NjHyOdldmJPNOGBsJcQ4kuPNN1eEXmaQ/aryCXaP++72qKKU3V4wic29nzKQ05J1pZQPeouo1Yf6q/FOf6oow/1IRifqx5rp9OH/pjc9jTTnAHxUXPikjc0u0cEpMhJuMuIIGyBmHoQA+a5u6FYa9LcbzaDn/spxsgBFRvdZ3Oqsj7XMLjYxvOt0P7UOJEjQ3xRVbRlPcwooeGqsY6Un6oNHmlG4tdck7XabBIPjjkt0ziaqiNEDrEXeZg8EiHg27EBo6aKt3zbXMXHzUmCFzqEbyN7dsgHNAaC+Z2uoNo7Zl1bj41unISHACEOrZIGazUbR0UERM1zsoa7pdKYH0YHV1e9DDLf0mUeSnEL7IdZB8VEy6dgrHjjq3yWwrFjfrB5LtHnZtEJ6hCqNQklbs8qYxMw+0oopd+Vc9RaMdINxamOIOG7VmpFJyqcY2DiI5gq1vEWfepc3KllV5nF1249h+0pjGMPMLiZUZa2TknF3hiWFS7Rjt6K8/bx9oqQmlH2leUNV2yyB+8bD/lCrdhMM7+6b6tFyhiphzUxjpBuE3D23HAQHYOHk5Vu4az7Mjh5qkcQPMFTHER5Kai7pHhzuUo9YVbsBMNnMPrV4x7DzCkMYw804w3WQ4TED7APkVWYZmnWJ3sXQ+dM6hAxAvdThDlXO7w3BHmEBy6XbN6qDpYrrK0nyU4HJhtBVmLaG4ggADQGgq1izTcqpnoBNKP0FJc3RHkfNRCl1SCinSEIQCSaECQhCBIpMpIEhNCgRUSpKJQEfpBEROdw5ABEfpoi+sd5D9UguTCSa0iYUmqIU2qjFjSGcQw7ztX6qUgzyyEam9fBR4k28ThxV2D8QrpTK+gRlaBRA+KYpkbniVsgJDiyIju7DRcXF/xOEPj+oXdjYezl5gRmiNhpyXCxf12E/N+oUy7i49PUQ/Vhczjn2PL9V1IvqgudxvaI/wC90I2Rmom+SjG8l+9/lGntUmV2Tb2pGdoIXocGXiv1bT/vcLncM14riPILo8TBMAsa/wBQsHCxfFMT/lXnz/p3x/l6A8lz+Mi8KPX+i6JWDjI/sZ8v1ClWNUTy3CwANBtg315dEAuf1eRyG37fFW4UXg4fyD4KYIuhyXedON7RijDaOuboTt+i5PFv4q/A/ouzYDqvVcfi/wDEt/K79Fz8vTfi7Y/k+PoT5r0HJcD5Pj6D1r0HJYjV7ILjYTXj7fyn4LtDmuNhP/8AIR5H4BPuLOq6xeO13vlopOY5zvsgcjuq5cRhMMTmkY13QGz7FmfxQu0w+Gc89XaBdrlI5TG1uMYc0BxvxSkMUMLmlzW5hQBOpK53/wAlijWfIDyjFKY4VHhiJcZMyI73K6j7N1zvkn06Tx37cbH64xw/6n7Lu4IfRLjYqF8+PPYAzNMlh7WkAj1ru4eIxRAO3WMW8000IW3MkIrSyr48O5+uwV0m1FJhpKc+K4fhLE2JaXD7De8fYFzp/lG0WMJhT4OlP6D91uePKsXySOo3DvdyUZ5MLhNcTOxh+6Tr7BqvOYjiuPxOkmIcxv3Y+6PcsQDSdCCfaV1nh/XO+X8ehn+UGGj0w0DpT953dH7rm4jjWPnBAkbC08ohXv3WZ+DxMfZ9pA9gkdlaXaWfJdFnBWMxUUM0xkzNc5wYMtAVz8yt6wxZ/wBVx3kvdmleXO6vNlOgvVx8PwULcrcNEdNcwzH3rmcPwDBxacVceHd3Qep29is8kLhUMJwKaZrX4iTsWn7IFu/orOC4OB/bmeJsropCwF4vbw2W+HEuxs0zYZDHHE7KXAAlx8L2Wfgduw87nEkulNk7nRc7lWpjIo4F/BvPWQ/AK3ino4cdZP0WtuGhwjBHAzI3fzKycT9LCj8ZXnzu674zUbDuoM9E/mPxVh9JVs9H1n4rKqcU3NNHqQQ00Qo55G7vjPi4a/FTxH8Q38n6rJIQHPJoCyU6WTdXumsd6QEdI/3VT35gBVNGwCp7aMfa9yXbs5Bx8mrNrrMJFiC4N1Ki550yMzXqol0j26wCxtblG1jpGtAJsg7Uh78gBonWlCprsNjHTwUgJC0h7hfItQQ7fSxFIfUpB8hsiMgVoCd0uxeQM0ztNdE+wB3e8+tAiZ/usA8Sk8vBaO1a11aqXzeLmCfMqZjaTZaCfFQUB1UXYgEb0AgOjzE9o9wIOivDGDQNA9SM7APSb7UGfIx1DLIQ7mrWAB7zkLTe55p9rGSBnFnRNrw68pujRQbIfqm+ShiCHRtIOhNj2JMnDWBuQ6BVF1xtZ0JW9+nGS7VyA0Kkya7qoZT3XYiydiDSnIWuAuJz6J0pRa5zScuGqlh2S7aIMyl5PLZQaYMw7ryT4KYM3KJg6Jn5xXpRhBBpax3dw5HipR2+80OUAaWk4PI1xDW+QRKW5WXMQK3HNBdokT4rN9A0G3ud5qUjYI3UWOJpBbmbluxXW1ESMc0uB0G6i8tjuNsZcNyAotLw0jsQL35KKkJGv9E36lbhxcsA/ED+qoBkN5mBopacL/Ewe33FSds5dOoVhxh+mW3msGLNzOXaPPVaEhtzQqi7P+IFSDz4Femd8nuFu/8ArZfyvcP1VT/kzgHeg6eP8sl/FenWLz83ns5+770ZzzGi7TvktH/dY6Zv5gCqX/JjE/Y4gw/mh/qnGfq845ecI7Rq2u+TnE2+jiMO/wBRb+6rPBOLs/uIn/ll/cKcP+nOM2cdUZvFSPDuKAWeHyeotP6qp2HxbPTwOIb/APjJ+CcKvOJ2hZ3Ocz04pGebCFH5zED9ZR8SnCryjUilSJmnZ4Kef8QKnGrtbSWVRznwRnP3b8is6VLKjIFHtddk+1HMUgeVFEbEhAeDzUt9kESXfeTwjXOxTBd6oOyt4eP7bF5qxKu4k3Li6/CFlW3jIrHV/wBMfqsXJZyaxQj9FSUWeipLk6IdUgpcikFFNCEIEhNKkAgoQgSE0kCQmkgSiVNRKgTPTTjHfd5BDPSUmDvOSCYUkkwtIkFY0KAVrNlRh4p3ZsM7z+IUpTmDnE0DqjijbdBrQ1/RXTw5pIg36s70mKZNETT8zde/Zn4LzWL+twn5/wBQvVV9E8AfZPwXlcX6eF/xP2Uy7i4dPUw/UtXP42Po4z0/cLow/UtWHjIvDg9P3CEaGtLmM6UrGNynT2qMbmtibmIGikHanQ+xehwZeKD6E/l/ULm8KocRxJOwyn3LqcR72GeaI7nPzC5vCG3xHEXrq0e5cM/6d8P5d6wQCNjqsXF/4J/l+oW5yxcW/gJfL9Qs1Z22YW/msFD7A+CmwEuUcI5rcBA97g1vZg2TQ2VMvGMPG7LCHTu6MGntXeWSe3Gy2tobXKlw+NCsS38rvitQxHE8XpExuHaegzOWPi0UmHMLJ3F0gjdZcdTrzXHyZSz064Y2dqPk/wDw4813jsuL8n43/NwcpAtdopC9ok0D5LB/wafE4mSYBzWHnsK810Nd9ismJwz8TIHTTSzeD36exSzay6QGF4bhfrcVG933YvpCfZorRjI2/wAJgCfx4h1e4funHhGRjQAeQVojaNgpwXkzulx89h+Jcxp+xAMg9o1UY8BG05i0ZuZdqStrWF2wtXMwr3eC3MWLkzMjDVOi7YWpTYnAYSxPiGFw+wDmPsCwT/KJjTlweFLujpDXuH7q6c75JHRZhnu5UlO/B4P+KxDGkfZu3ewLh4jFcVxWk8vYMds2+zB8huVnfgOyhe95kzVYJjyt3HM6+5a9Od8l+noGY2DFwluHY4Agm3aWLrZcjjeINDDsxBdqS9gJGXoOnireBSPf2kbnEtjYA0HlbrKwcT/5piPzD4BdvFN1m5bx2xBtbKSCkdF6nF1+D8OjxDHYnENzRg01p2PUlbeI4fD4jh8jomRXG0uY6MDQjyWeYmP5MRhumcC/WbUeGnLwHEuO3fr2Lz5bvt3x9em6OsdhsJKfskP9YBCxh/znj8jMzsjI8vdcRtXMeKv4JmHDmZti4lvksfDY3R8cxLHalodr5kLOvdaaMBhez4li5wMsbTkb7iVZw49tDPMCR20rjfOtgqeNY4QxHDRH6R475H2R+5Twj3R/J1z4nZXsa4gjlqmrrZv3psweDhwUbmwh2upLnWSVh4OcvCp3jQ2436lLg0skuCxEksjnuzHVxvkocLFcAmPUP+CmtGy4O578CHPc5zi86uNlS4hrPhR+I/olwUf/ABzPzH4p47XGYQeP6hcPJ/VdsOm3mVXH6AVh9IquP6tnksqpm1xI/IPiVklBOYCiSdits38R/lH6rC9xALg3N4BSt4dqvpG/ajYT0CmHObKGvlBNeiG6pDtHd4xAOHUpntukQ10BWXZKSVrCL5qIn3qN59SRc4mnzMaR03UmSAtMfa5n1uEA2R7nAdk4C9SSkHTH+6DR4lVPLCSO0l3ruhSZExzqySVzLjSCf0x0zRh3RIl7SQZm+VXSIhVlsBaRsSd0FsrnE9mwA9UA1zc+s7nE7ClGRrWOoySEkbAqdPygXGH8z8EZJjvLXkFARxRjvhjg5u1ndQazmMNr+IqwxvP965Iwg7ySH1oHGHFxL4mN6VqU2l2UlxadfspNiY0gi7CbWBrSGigiLuweGl2ZoFXSi9uVrL3IJWzKHNIOoIorPifSb4Bbs9OUytrNKTpUgZ581XW+bEnXopS5C8B0Rea5JNNgD5vlF81h2SOQQ2ZHFt3dqMvZFwLg5xcL0VtAbADwTQZ6iG2HcSeqskug1sQc3xViSCkGW9IWA9U7xJ+4PFW5h1CAb218kFRbOb+lA8giVrnEZX5dOStyuOzXexLs5D/du9ihuKcpaw94uPiteEH9sjHRp/RUGGUj0feFpwQvFk9GH4hJ2xlfToc1zsRrK7zXRXNm1kcfFdY4kBohSb6IQqj31IpCF3eMUlSkhDRITSQCLQhAKD4o3CnRsd5tCsCRQZJOGYCX08HA7zjCzv8Ak/wp/wD9Njfykj4LpphXdHFPyY4afRbM3ylKqd8lsL9jE4hvrB/Rd+kqV5Vfcebd8lT9jHuH5owf1Vbvkvix6GMid5sI/VeopKk5U3XjMVwrHYJzTIYXsIJLmuNiiORHiqWG9V6D5QkgwDqHD4LzsXojyUy6ldcLamVp4a28VAfErK5buFC8RAfErOPbVT48K4gP8Nv6rAF0flB/zFv+GPiVzuSzl2uKDfRCaG+imuTqj1UQpdVEbqKkhAQgSE0IEkmikCQmkgSE0lAkiFJRKBMHeU2blRb6SmzmkEwE0gpBaQwrmDRVAK5g0VGTilgQkcif0VvaEwu0pwItvXXkocTbcUfrV0mHL9jR0pXHtmtWjo310K8pix38N/ir1sV5TYp1arymMFPg/wAZZz7jWH29RCPoWrFxj+EJ8P8A9gt0P1DFk4uLwUh6Nv8A7ghE2ua1rDRLso56K1pedaAKril7OMB2prSkdq/UtFDqV6HCq8ebw8wO7YzZHmFzuDj/AOQxHm34LdPKx+HxLe0a54iJIBvmFj4KP7diPzD4Lhn/AE74/wAu27xWfGQPxUDoIwS5+mnmFoduoPj7Rpbne0HfI8tv2LJKxO4bh4A35/ix3dAxzsxHk0WptxWHj7uDwb5PxSd1vsH7qyHARx7AA+SvETByvzTivJkdJjsQMr5+yb9yAZUoeHMYbyWerit402FIWtM7pMGRmXT1IVgje7YEqz5sWtzyvbG3q40FdJuRmTDHO2BKUnEeHYfZ5ncOUYse3ZZJuOTu0w0McQ6u7zv2V4ud8sjpMwryLdTW9SqJsbw7Cmnz9o/7sfe/ouHPJiMUbxE75PBx09myqENc1rWnK+a/TpzfKF9FuFwzWdHSHMfYudiMdjMVYmxDy0/ZBpvsCrczLpaug4fip67OKmuFhzzQU9ue8smMR1stOAZeMYLI0OoNHZW4rAyYSMOkkaTnyU0abXdpcP8A4sHoCppnVl9qXYqazkIiB/ljKT5ncpwX8yxZOpOXU+ap05rTCP8A4/EGtHEUeuoRZbtr+TouTEH8LfisHEz/APJYj866fydGuJP5PiVyeIa8RxB/6hXo8PbX/lQEiFMNUqXoYdgMOJ+TIbG0uewaAbkgqGIY7CcAZARUkpArxJtQ4RxCPCMfDPYjJzNIF0eaqx/EPnGMjkjb9HEbY13M9SuPG707cpp0nyDBOwGGGzjlPsr4lBjbBxh073NY2SDUuNaggfsuJisXNipmySOAc30coqlQ/NI7M9xcerjZV+NOZ4sh+Mnc0gtMhII5i10cBjY8PweZklOcHFrWdbC5lJELdxlmmd+0o8TPFCYo5XMYTZDTVqTsXJ8wGEbozMXOPXwVNhzsre87o0WfctMfDMdN6GFe0dZCG/HVLxhNurwcVw2PzJ96MXrxHCjwJ96uweHfhMLHDKWl7Rrl21VM+vFMP4Mv3rweT3lXsw6bOZUI/q2eQ+CkTo5JmjW+SyqiXXEO8gsMldmbJH5d1uf9e/1fBZGteapj/wDSQlbwvtlAYW+hM6uqkyOiC2CufectYhlO0Z9yYw8x+wB5lZ1XTlP1mAe827DxjrZtLLMD3BGBQ5c1sGFlPNo9aPmzxvKwDy/qnGpzxZcuIO8jR5BPsn3rM71BauxjHpTgeVI7KIH61x8v/SvGp8mLKId80j3WK1KXzaP8RPiVsDMP/wBQ+1PJANo3H1/1ThU+WMghjaQcovlfJSsdQtVR/wD8cHzpSBa0dyJo/wB+SvCp8sZLCACdmuPqK1mR/INCRmI9J7Anxp8zMI5DtG4+qlIQyEi2EesK0zj+cNOlKD8Qxo70rtr0V4M3y1qpVSwOkdYIAqtVQMRGR6Unv0QZ2cmSO9S1xY56WfNSN5Gj1I7BnOb2UoB95T2LhYJ1G3ggSS6gQbeKnCL8lTMMNemT5FHZwfiPtUM2IOvZNHmUHtuzFlgdeoCcYfJVmWEf3RPqTHZjaH3BZ3Oks3PG0bXooE6DtMWKB1oVavGJyrZnI9GNvtR2j/utHrWR4HpvncA6yA3RQuBzu6ZXWDpqpqJyraZH9Wj1KozOJoSt8hSzHsc2TspXEdSpMYx41hc3LsSdVmw2lI9+neO/RaMCP7VL+QfErO/cea08PH0s5/KPisfbpOmxct+ryumdGuPguad10RY0d0IU2DuhCqPdIQhdnlCEIQCEIQCSaECQmhAkJopAWvOcYxONh4h9G+RrdMgbsV6MIpaxy43aZY8ohCXGFheKcWgkeKmhJZVx/lFvhv8AN+i83F6LfJek+UI0w56E/ovNxeiPJXLqOmH2m9beE/xMHmVhct3Cv4jD+ZWce270u+UI/wDkG/4Y+JXOGy6Pyh/j2f4Y+JXO5BZy7XFBuwTCTfRUlydUfvKKl95RUVJCAikAkmhAkUmkgSE0kCQmkoEkVIqJUUmjvKbdyot9JTZzVRMJhIJhaRJqvYqW7q9g0VRn4iPoR4B3wK1tGZjT4LPj25oPU/8A8CtLC2OBr5HBrco1caCuPaVdGF5PG+lF/jj4Lty8YjYS3DM7V33jo1cbHC3R1r9M06eSzlZa1hNPTQ/w7PJZeJi8HKz7T2U0dTmC1wisOzyVeIw/btbUjmFt7AG0qRzWfPZGjLkiHUCyl2EDr+dYsvd9279wWxvDs31rnP8Azuv3K9mEiYNAB5Ck937XcjCTD82kiwuGkt7cudwDQnwrBPgfLLIR3iKA8l0RGwbN9qmGl2jRfkkxLkrduUBW/NnkZjTR1KhI6DCsMk7nV4BbmFvTFzk7FKbIJHfZPrWCT5QRx6YbC3+KQ17gsM/F8dPYM/ZtPKMZffutcP1yvmn09BIyHDtzYmdkY6ErDNxrAw32MUkzhz9FvtOvuXnyS42SSTuTuUhSunK+W3p0p+PY6XSIsgb+AWfaVgkklnfnmkfI7q42p4bDvxUvZxZbq7caFLUzhzGxvdiMQGFj8tDQHbmU0z/rJhJy7kBTjbK9pdHHI9oFkgaD1rqRx4TBTuma0yRuDAy+9RdeuvkpGUxQPwrGgMLJj5USB8UamH6xRYPESxxPpobI/KCTr510WkYSKLERMc8yh0/Zm9ARlvktJa9kkYIprTlio8uzPLzWfhEwiwsTctmWZzQeml2jUxkXRPibhPmmTvSwukJ+CYxsn/FWYVtNiZ3dtToqKc2IYqu6MJlvxuqUzDXGMPiWuBZOC4DmKai1LDNbjOHGOZxc+Rz3MJ1Nhc7BACexlBLdAbo+Gi2YGaCDhrJZXjtGZyxt6knTZYcM/s2OeSQCQwmyNNztryRjK9NfYxwm8jI+hcAD7XWfY1V4l/awPyvzGrunGwCLAcT48goMxEVhsGHL3abizv8A710UpDKS6SdjYxkcO8QHG9hW5Q21fJ4UzEHxb+q4+Lp2MmP4z8V2uAH+zzn8Y+BXCncO3kcTVuO58V28XZf5goJ2iKOSb6mKST8rTXtWyLhWNfWZjIh+N1n2BdblIxxrEVE6DUrst4LGwZsRinEDcNAaParGs4ThwXNjjkLeZ+kKzzn03ML9uExrpXZYmOkPRjSVqi4Tjpf7lsY6yOr3Bd2HGMkaezjeGhwaKG989OSxTYrFSdoY3ZWtLgMjLJpwF+9ZudamEVRcAJ1nxR8o217z+ytOB4ThSBNke7/qvzH2f0WjFxTTRxhtFwBzW6hdb/76quLAVHllc3XUho11aQRazyta1J0BxPCwtLMNGbAsMa3L0/dGMx8sbR2ZYy42ut2p1PIf73VjeH4dkZbIM4y0S7TSh+ym/F4SIhpkYS0aACzSzVVse57Q55tx3NUs8jb4nG69mVXtWp7xI/M02Dssx/5g38v6LzZdu+PS95pj/I/BMDZRl+pk8ipjdBQfr5PP9AqHTPyWXkDwAVxP00h8f0VAALaIseK6YuWSAxbRvLIfUpifPddoSBepIVYbiNadG3pQUiJmtzOnAAGtMW9MbQMumsDifHVXAkRBwh72ndWZ0rCNcY8DbutIUnPjeHd+d1m9GnTSkVcHzHaFo12LkwZspzdkDy1VDTE28sExsVqE+xjMYe3Duc77rjVIJl0uU3NEKGpB2TdnFF2JABGlNUCx993Cx+ZNq0CQjWKIEbc1FVl7BmacS8kkbckriP25nE6aclINxOUBpiZqCQApls5GswHk1BA5A4gRSnu5bPRIMA9HDPP5nKZab/iHDTwSEQNf2h58nIF2bhRGFjB8XKREjdcsLSTVndMRNDHMLpHNOpvVAw0X8t/vUDke8EFr42trWzsq87qd/a2gDwCtGGYKqHbZSEAu+xAPU0gzlwG+M5bUgOjJP00jqbei1CJw0DGj1piJ/wCAKKyDsmH0JXZm3qLSY2Ik1h30QT3tPUtvZP8AvD2Jdn1kA9SDFtQGD8rKlUgy5cPGNOa00z+d7wn9F/Mv1oM2XEVoIm+FKyPOAe0LSb0oclYTD1d70rhHJx87U2aRJUHOVhfEL+i9wQHMfdMquoXPKtSMpIMjR4rbw70Jj+P9AqZKpXcOH0Mh6v8A0CxPdb6jRIfo3eS5x3XQm+pcudzXRGpnohCbfRCFpHuUqTQurgKSpNCBUik0IaRpCkhE0ihNCGiTQhUCEIRCQmkg5Hyg+rg8z+i8xF6I8l6f5Q/V4f8AN+y8zF6I8lcv5jWHdSctvC/r8P5lYnLdwv67D/mKzj26Vf8AKL+Oj/wx8SuaNl0/lF/GRf4f6rmclMlxRHoppDZNcXUuZUOanzKiimE0IUAhCCgSEIQJCaSBFJNCgRUSpqJQJuhU2c1FvpKbNygkFJJMbrURJoWlmyzt3WhuyqM/FJDDhA9oBOatfEEfquLc2IIzudIRoAdaXpHMZI3LIwOG9EJRYaOMU1qmll048OAmeRmpo/3yXRw/DY2Oa4szOGtuW5ra2FeSmaY0ue4NHVxpWYs3JFyQCyz8XwMO0hlPSMX71hl+UEp/h4GRjq/UrpPFlXO+TGO2InO2HtVU2JwmH+vxLGkfZBs+xeaxGNxeJB7XEPIP2QaHsC1z4HPhcCzDxAvewkkczvqV1nhk7Yvlt6dE8bwfasjhie8uIGd/daEcRx0+FwrXQyRsdIbqrPqXnJWOjc5j205pogrscaZZwberK94TPCYz0xztjLBjcRJimPmme/XmdPYuzxPvYQOvYLm4fh7WyASS27kBprZ/ZdzFgMwzTV0L9y6ePpysu/bymRziKadTlB5WutgcBnhHbAUSQR01/oq5gZ4+1unNkY+vAtba2wV2jw0ktpvxKmM9rcdQHheCbuwk3Q1Sl4dhXStyxhtjYaLXmoEVu/fpqoB7ZMR3SK1AXTjGNs0XD4o5pMjiwFlEg68uaqn4awYR0bnF785LS71Lf3RM8PNCqTdMzXS9dE4xZlpgkwcklAVRMbsvQCwqpGSZs2U+hL73LoOndnLmirFUoFxIA5BZ+ONTyMc+JkZLbjZjxALW/hy/1VcmJgifE+JvdbO54YND6IHq1tbXRse4ucLJ3QIYjplA56LN8Z8lrjnFynAjC0Ml3fOuiq7STK1vaOpnoi9l3jwvDSDXNd7gqD+CCQHshlrmudxXVrhUrI5zGws7ON9m++Lorc7gmIae9JG0dd0N4bhWj6WaSQ3s3Qe5Z40mFYH4uYtoylreje6PYFCOKSb6qJ8hPNrSfeu2yLDwUYcG2/vO39pW2GTtHBuYZq2Cmm5h+sHAu7g5r0Paf/qs3BWxPbPI+NjnCSgXNBpdCCIYbBmvtku9y5/BWPbhpO6dZP0W503Jr02Y3GyYfK2NrXWCaJ6cgsoxGMnbma52WyAWMoX4rY52V9ZHOc3o1LM9pDGRBtm9TvfgkVRFhpTHK2chxfl1cb2Noj4eHAdoSLbRLTRuxp7AtQwuIloOcNasNG3jqp4jhcksriaLBVAn4K7NKWPwmGJa2RjS86jNeqieIYcMJYSaNUBW9/smeFNEbW58tDdo8/39yBgII353kl3Umhz5etPSKDj5pC5sbI4yKovOawSBp7VKDEyT4edtuMoBoAVWn7q4zYSE5Wlg1Jpo57lVv4kyj2cbnkb2a03QZWYHFv0eO65uU53Wf93XsWmPhTXMc2V5IdZpvJxO9+oKOIxuIa/utbEzM1tvbbhYvVUMnx0xBb2jwPSa0ZTdjT2K+09N72hsha3QDRZgb4kfBv6K5jXNa1r/AEgADfVZ49eKSeDf0C8mXb049NEv1L/JTHpKMn1bv981MekgzH6ySupVLWPI9Aq1vpv/ADH4qwLeN055TajJLekd+sJiKU7taB4u/ooBzzr2j/aqziQHFtyEjT0uftXRz9NQgf8AgCfZPH22j1f1WI4lpNdi93vTDnFttw4u6o/FFa8jR6UwHlojLF/P94WbtJwaEHs/dWvMg9BgPrU0LPoh9tx/34JXCeTz7VRmxFXljHmUyZgfrIR5ou14MI2Y4+f/ALTzs5RX6gsokINuxEdbctCoWQwZsXVjkEGwSVtC0ev+il2ruTQPWsD3Na8g4iQkaZRaHOiLW26YgDfrqoNxkk/CPUUjK8buaPUsJbC7QsmKGxszWMPLptqhtrM4/ngesKJxDQCTiPeFVlBcHHCjU0ddUy2gawzbBobbdUE3zMbeaR3vURPE54aHuzE1VlQqcuB7KMHqQpNbiBoOxbruAoGZoxHnpxbdbKJxDNmwuJPgm9s7ifpWtbew3pGSQb4gg+pAhM8+jhnDz0TdJJlaRFqeVqOR2hOIcaIPmrg8HqfIIKi/EaVE3zJSvE2LYzx1V9k7Nd7EqfyY5RSKcWzvNRyv+4fcpRhzWnMKNrlk1ihLstXDxWFB6ud8VllohbMEKwcfkT71nHt0+ksQfoHLABqFtxX1PrWJurgurLY0HKNEJtHdGiFUe2QhC6uAQkmgEIQgEIQgEIQgSE0kQIQhAIQhByPlB9Xh/wA68vF6I8l6nj/1eH/xF5aL0R5LV/mNYd1Ny3cL+uw35isLtlu4Z9dhfzlTFu9NPyj/AIyH/D/Vczkup8o/4uH8n6rlhZyXHpAbJo5Jri6l1UFPmVHmgaaSaikhNCBJJpIBJNCBJJoUCUVIpFAhups3Ki30lNm5QTTASASknhw7QZnht7DqtSbS+lzG2VpYzRcd/GmN0hhLj1fp7lScbxHGnLGX0dKiFe9dp4re3K+SfTvSywwC5pWR/mKxTcbw0diFj5T12C5cHDp8QJHu7vZmnF+92tEHDo+1j7R5LQ+QSHYU0rpMMZ253PK9Iy8Yxs3djLYgeTBZVYweOxZD5GyOaTWaQ6BbsE6PD8bkijiytf3Wj7ulrQzFSvwRxL6EbmFxAGzs2i3vXUY1vuudFwpz5ImveBmLswA9ENNE2tmEwWGixkzy3tY2uayNrtbcRau4h3O3yHaL/wAn6rSwQiepfSdP3N/Syj9Fm5VqYx5mWu1kAFDMaHTVdvAYkVGA0ExwhtE1rp/RcST65/5j8VfE89nYJGhFtOoIB9xHwXWzccpdVDiLu0xs7tNXcl1OMD+0YIfhHxXFK7PGnZMVhjV5WA161jyT1Ib9WrshfjC5uwcHDyyuHxW3iDiIS3oP0K5/DZnTYg92gRXvJ/VWcZncwd11GvaNlvGf5Zyym2XPEyIufIA4ZQG3vbW/stWCla+BtanMbPUAml58hdvhv1DT4LOHZlnbG58jixzW0LNrJFh3skc5zrs2tQa53otJ8gpjDyHeh5ldXP3VJSWn5s37T78lMQxjZl+abWY1j1OwvyUxDK77Nea1XW2UDwQbN+kfcptrgzjDn7TwPJTZFGDzcVOgOgPtTANHc+5S1qSRYw5dmgKztT1vyVQA8B5qQ15k+QXKu2KnFEdke7Z/EVga8Duh7Wm/sBbpxuaArqVhzd76znsxqytRc3MT9E9x2txoLXgwN8rQ470shZdns3OP43UteBDu9RYAAdG6qUiGMOXCgD7p+C24SCNkZa1oAvksOPFYevwrpQego0kY2k2oGNgOjRd7qxIjRFF0L6KqaV/ZOy71Y0tXV1G6pmkEbToSauggwTGfN9pwBG2h2WX5lM4h1sa6hq4knbZacbinB5axobscxOlaLMcXPLIWx0DZ0As+S3GKsZw7W3yFx50ND0/34qwYbDQtPaZSAQ63nalnZFiJie07Su6WkmvO1IcPke0EuDCRtvRvRVlodisO0mnhzidcou6RhsYzETvjY1wyAEuKrkwUTaL5sjW3l2FA6qpsvDsM8SDEAuG9HNmoVrSliyrX6yu81kgH/wAlOfw/stZ1eTyJWXD/APMMQfD9l48u3pnTQ70f8w+Km30lB3ot/MPipt9JUZGek78x+KtVUfPzKsW4xWUHQJh7R9oe1aQ1o2Y32JgAcgAt8mOLP2gP2h7UOBe0t74vm0FXdu3k1x8gn2w+673JtNMfzUneTEH2/spDBtOuSVxPUrV2vRhPrCqkIebcyjtfaUgq+bQ75Cb0okqZwwc4l0IJO9m0i4AU57A3bfVNuIhb6D4QTzQTGGA/u4x5/wDpHYOoCowBypQOMFgCSM2aFC/1Q7FhpovAP5Cp7X0tELhzaPIJ9mfv+5Z2YntTTJjfShp7loic5zTmNkGrUWaHZfjPsCBEOb3H2IlcWtFGiTSyyve0tqOR96mnHRBr7Jvj7UuxYPvf6isge+r+bu8i7VON0j94Mulgk+5DbS9jWjutaeoc5U9o1pOctaTsFXc+tQt8E7xAOjYh5oixh8YgL3cLKv7SMcx6gspE5a7vMBvShyUMmJoXI0epNG2ztmDmf9JSM7PxH1LJ2UxGs+vkrQKGpvxU0u17XB4sbIJUIfq/WVMrnW4iSolSKiVzrUUSldDDCsLEPwBc7EGmOPgunEKhjHRo+CuHa1Vi/qh5rJH6QWrGHutCzRjvrqy2tHdCE23QQqj2aEIXVwCEIQCEIRQhCEQIQhAIQhAJJoQJCaEHJ4+Po8N/irysewXq+PDuYb/F/QrykfJav8xcO6m5buGfWYX85/VYXrdw76zC/nP6qRutfyk/iYPyH4rlDZdX5SfxGH/KVyhss5LiSaSa4uqPMqPNT5lQ5qCQQgIRQhCECSUqSQCSaSBITQoIpFSUSoob6SmzcqDfSVjOasRMLn8a/uB5rohc3jXpwjwK7eL+nPyfyfCGQ0500YfncIgCLq+a6bXPDYmwmpHMLtr1AAXO4Q3PG7/pSNkPlRXQLuxw7ZG0HxRuGvUgFd724zpbIwuje8VkLif82Ya+5N0mHeXOc3LEBI1+m5zAE6LDh52Mgw4kkrPHlrxD9yq3Y6PLPHlJB7Sj1twI+CcanKLWj/8AuQ/mP/iqcRK5vBsJCNA/M4nyKzPxMr8UcQDkkJu28uSrskAEkgbC9l2mLlcna+eYRuImGJcHtMcbRQzB1Cz71ViOKROyTRMJfHNma12ljLWq5BIHNWRYeedxbDC95G+mynHGdnLKoE5nOdVWbVsHoSGwKHM1yK2RcFxj/rDHF5mz7lqj4DEB9NiHuPRgAH6pc8YTDJwyuvx6/nUIAJPZDYXzKvxnDsJh8BM+OLvhujnEkq+Z2XibjRNYdug81zyy5N8NTVUcFw8ubMWOaNdxSlxTCOmmAdKyNtVtZXQwOrXOII8yseLdmnNa8u621vesWJhNuezh+GHpGWVw6aBdjBxxxxDJG1unNYHXdOPre/8AQLp4ZtRiqrwCzi1ZFpJPM+oJEf7JUiP9kpH/AHQW2dI/70CR8R7Smb5g+sqFi6sexRR6/YEer2lG/U+5Ar8I96Bjz9gRWmxPmUan7x9VJ14C/EoG3ToPJT5faKiDtr7ApgXyPrKxk6Ys+J0YbyjzWDNWmZxo7MbS6GIGh9ELBmLiQTI6+Y0CytVuaQ4/RHrb3Lo4JrWxktAArkue+PU/RDze5dHBgmF3ebQBoNUqxmxxzsaOpA94XTjbTPWuZi25ZIm/jb/5BdMvyigFlpMBFbKvtXHoEW89T5IqwihrosmLMRjdndV93RWuY+vR9qz4mB7mAW0X61YjFisZhWPrs3ONh2g5+tZ38WIvJAB4kqzF4SGOn4id+pqmNWdrMAH5GQSzOzVbnaEdV1mnK7Vu4riD9tjPIfuqjiMTNtJM/wAG3+i2fOoIs3ZYWJo1DSRZOgr4qUmPxLo35HCMMF2G3zpa/wDkZ1/1gOAxk1ZcNIfFxA+KmzgmLJGd0MY8XWrX42STFdoZXNjDhQum1r+yzxXKWuMvc2s665P9hS2kkdbmsuF1xmJPjXvWpu6yYP8AiMSfxfqV4Mu3snTQ/Zn5wrGekoPH1f5v0Kk3SyqjJFsFaqovQb5K0LUZNKT6p3kmlJ9W5WIxyRtc9pc97SRQy+1U5onsHdnNHervVaTo4DOBodOZWdsjWgB2MJHkujmkWsLAwwzkb2eSGQsc4NOGe1pG5KDJFeuIlsamgU2NjkdlbNOTqbJQWjDxNIIbVbalS7KK77Nt+SI4hECAXGzfeNqaCHZsBsMbfWkZGa9xuu+ikkgNAKAoeCsg9AnxKrKsh0iHmfis5NQT+i3zVJNOYM+Wzt102Wh7c4AsjyUOx/G73LMq2McjojIR2soJJFNJSD4Rf1r/ABq/Yt3Yj77vd+yYiA+05XZphd2UmUujmJbptd0otbGHdo2GQluuv7LodkzmXe1HZM6H2lTZplfM9r6ERIq7tDZZHPymEtbrqStXZM+77yjs2fdCcjiptRLgOYWjIz7jfYlkaNmt9inI4lF9UE1IqJXOtwioFTIUCsVqM+I1YR1FLrVVBcmXVzR1cB711zurgtZMZu0KmEW9W4z0x5KEGrl1YbANAhA2QqPZITQuriSEJoEhNJAIQhAIQhAIQhECEIQCEIQcrjv1eF/xh8CvKRr1nHPq8L/jD4FeTj3Wr01h3U3bLdw70sL/AIh/VYXLdw/fC/4h+JUjVa/lJ9fh/wAp/RcsLq/KT67D+Tv0XKGyzksRQhC4usH2io1qmHBpNqTXxn7Q9aujZBOkO1HcI9ShUnj7FNG0qQi3tFmiFXAba461elq8am00kyfBLOOicauwUJF9GsqXaN6FTVNnSE0llSSKaCoqLfSVjOag30lYzmrETC5vGvrIfyn4rpBZsZg3Y3EMaJAwMZZJF8118d1ltzz9xy4pHxhwjeWh4yurmEOcXHM5xJ6krqDheEwzWuxE0jwTVNFK+IYNuuHwQeQat+pXq5x57jXGja6U5Y2OeejQStkXCsbLtD2Y6yEBdQTYzMGhscbb1DaGirfHLI4B+IcdBoCd/cnOpwjOzgoaQMTjI2E/ZaLPvWnC8O4a+TK0vndV94kD9Fdh8GGusAk2Db9P0WlmGDHZmkNdVEtHL1rNzrUxicMEEH1MEbPJqogJPEMZ5s+C0NYGm7cT4utZsN/zDG+bP/FY23pJ+OwzCWmZtjcDUqp/E4muaAx5aat1aAFZ/wDhr5S9xDWkmxZ8/wCibOEd2pZrH4R7PctaxZ3kuxkna8Jkkqszf1TncG8TkJNfQtHvKMcwRcKfG30WtAF+YTlGbik4uvomahZK3YEVh8wG/QLm4h1yEnkftOpdSIZcHvuNyVy5NX926v7LP1K63pidoRNzOAaWj8rf3XYYKYBr6yuS0HtNyT+J/wCy3hx0oj1C1JdFaNunqSuxz9eioJefvV7FG65geu1eSaXEtH3b9qrd6z5JW7x9QSIOpPvKcl0kKobDzKkCOR9gVfSqHkLTJdyDvgmxbWmx9ZT0H3QqO0y+llHgSm3Es5vbfgFdovHrPkphvRvtKoGKZegJU24g1sB5lZrWInacvIeQWHsi67e+vAq3GzSGI5HUfAWuQ5mNlJoTEV4gLMW1vMMLdXZR4uK24KSExlrHtPKm+S80cI8P+kkgjN/blF+612uERsGctla8tFU0GvepVxWY3XFRD8bfiukGNIsiyudidcfCPxj9V1W5Q0Xoo0i0AHRo9imb1SD2X6QSfNG0Xv5IqLhYVMuw81M4htaNKwY3GvYwuY1th9a6qyJtRi45JJI8jbBth8Aa19yqjwUjchA7xDy4k7WKAWOTiM9n6VrfIBUmfFTbOnf4Nv8ARdJHO10Y+GlrafI1orXz0v4H2ofBgm5RLiQcoqs411J/VYGYPFym+wkPi7T4q4cJxjh6EbPN37LXr9Z9/i18vC42hjgZa8Cev7pDiWCtsbMISC4VYA10/oqX8KyH6fHYeL/fiQpRYHAtka75+6VwNgMaKJ9VrNuOu2pMm0brJgh38Qfx/utQOqzYHac/jXhvb1Tpoduzz/Qp/Zd5fokfSb6/gh31bz4FVGeL0W+SsUIx3QoSYnI8tDLrmTS1vTK9KT6orP8APSDRYwHfV/8ARHz7qIx/nU5QIu7wrJsdSVAOmug+EDyVnz4D+UPWj5+4kgOjveqP7rXyRnigO3Lie1bXgL/RSEc53nJ8o0HHOy5u0aBy7pUDxC/78afgU+WHFMQzVrNIfJiPm8tfWynxpQdjXNAJm0IsU0fsonHnT6V2vIN/op8sXgvjjewEVI7xcp5H/cPuWQ4x33pUvnTifSmra9aT5Tg2dm/7ntKtYwtYAdSuc+d7XFv0x8Q4qPbPcSAyU+ZKzfJtZjp1KQuXnkP9y71lK5DVwX61Oa6dWvFFgcx7VyqlP9y0eBKZEoqoW7a67FTmadIvjG72/wCpLtYv5jPaubc9+gxviSg9rpbo7uqTmunR7eL+Y32pdtF98LngyHN9LFfKkndpdtljy7aqczTomeL73uKicTEObj/lK53fAszsF0UrI3xQ9icjTonFRdHexROLZ9yQ+ofusALXENGIJJOlK4DK0C7rms8l01MnbI7KGuGl6puVGGH0x/Kr3JtVHpYiMfjHxXVK5kQvGwj8X6FdM7reBWLFn6Uow+6WJ+ud5qWGFldIw1WhCFR7JCTjQJSsl2g06rq4poQhRSVckuTlmPQbpukDTXwUgRW4VRV2wdWQgEnmrgqZi4ZcgaSXc02Slwprczrp1HQKouQkhZUITQqEhCECOyLQVBrgW2CiOfxz6vC/4w/8SvKM3XrONaxYX/GH/iV5NnpLV6XDtJy34D/6v+J+qwnZbcDthv8AE/VSN1s+Un1uH8nfouU3ZdX5SfWYf/N+i5TdlnJcUUFHVB2XGusUyS9kRfokalSADhmDrBF7rJxM5RCSNLIVWZ72PjgGZ1dfas23eo1qa26WTnQHkh8nYtzOfp03JWPtMTHX0ZIoDVIyTStIkjIAIIKsmW/bO4jI+WXuvlcWn7OyUbpsIQyNwLHDRrhasDAZuV11TxUfdg5rsw0YSWSfP2zG93alaYheyxwudFK7Kabpd7LV84iO0jfasZZaakSMfRQMW+imJLFg6eCRdoVjnF0EkxskopJFNIqBN9JWM5qDfSVjeasEwkHFmIeQP7sfEphROuIdpf0bdvMrpgxktYXS1mDTWutae1XVG3eUkdG7KqKM3qDXhQV3Ztj1dkb+Z66uYb2dZmsvxc4BWMkAvQeUYtKmNj7TMyuWVoF+1ETmSOOYyb0MxNFNmlpkIFhh/wAxATa58gtrowPDvLLM8xTlrA0Afgv3rQ/tHwi3MjL+ep09yLpMxu+1K7yFBZsN/HY38zf/ABT7NsZzCQlw5gfvagyRkU2Ke+7L27c+6ERsSBDnBoIJPIIi7KVuZgvlqFHEF0bQWN2N391QZuKPaMLLFff7pr/MEpSRxTEkco4xtfVUYwvkYHZge6wHTfvqeLxYwnFp7ZnL2sA1rktRnL06jCfmla7chS5xie8+h/qfa0TY9wwgc2MZiNBuua7EcRl0YxzfKOveVrbDdBh3B32G/lathYGiy72mlx4I8Znueah0fKB7gVpLWVbpW+oFyhtqL4xu+Meu1AzxD7RPk1UhkdXme4eQCVx2Q2Ikjm6REWHFN+44+blD504+ixg96iXZfsQDyGYqQe9zA6yHZTVCuaB58S/0RJXg2lB7JftuA/NIAoFkr/SzHzKk3DyAg0E2vGlkj5zM/wAoLkwyOtO1f5NDVYY3jdwHkEsmpzPcfWm1mFNrQK+hr8z1pjcQ3+7HkFSxsQI3J8StMbmAtAATbcx0pxTnmM994H4dFw8TDNJM6mylv4z+69LMQ5my5WJbG+Z+YO1O/JJlpeO3EbgJe0H1bf8AOP0Xo+DQOijeXOBvouc4RiTbT8y63DjcJrbkOizy21cdRXiT/wDIRfn/AEK0lrz0o8yVln14hF+Y/wDiVoLGmTU1oFWU4mUCXSMGvVSf2ZbrIfUFBjGtaNUO9EeBU2ukg2N0ZIEhCyTRtyisM11uN53D+q3N0hA81lmPo+dqbppmDZQe5Hho/wDKXfsmTP8AbxYaPwMA+NqDpM+h7OvWfgoMjo21gH5Yf1KbpqLW5JHZDi5Xk8g8D4Ug4WHmwu/M4u+JUmx90XM9vgKaot7KM6SlznbBz7tZtq6LsIWutsMYPUMCndCrpZpQ15LntDXbUZaCTBAJCAIa5VZN8litJhZ8B9XKfxn4LQNlnwH1Dj1cVm9tfTQ76xg8D+iH/Uv8ih31rfyn9EpPqH+RVZVR7BZJvr3+a1sUThWPcXFzrJvSkym4yxyNGh7PO7betFU2M/8A8Vg83WukMJH95/tH7J/NI+r/AGrHGq5xZJWmHis8yVJ/aDNkjj6C+Ypa8PBHKxxzF1PcNHcgdFb82i+6f9RTjRziJiBbYiK5hFT612Q/yrpfN4vuf9xT7CL+WPenCjnFsuY5HNaPJLLPp9M0H8q6XYRfym+xHYRfym+xOBtzg2bW5qPgEZZa1nJP5QtWHbDJJPljacslat20Cv7KMf3bPYE4G3NAfesxOhGyiI9KdO86VV0urlYPst9iNB0Tibcrs23fbyD/ADKTo2OJPaPF9Cunmb95vtRnb95vtU4rtyzCyvTfR/FumMO3o889bK24mZodCB3wZNSHDTQ76q3tov5jPanEc12Ga5xJieSTexQMKwf3Lz5groHERDeRvtTbMx4Ja8EN38E4jn/Nga+gdp1BUvm2mXsTW9UtnzmH7/uKPnEX3/cU1BjfBkjLnw01o6DQKXzV38lt+pWYuUSYV7YiHONCiDW6t+cx8yfYmoM3zV4IIibY56I+bzfdHtV5xcfR/sUXYyMcnexTUVCCJ8b3F4GorQqblY7UKt2yysQwwvHR+Fn3LpLn4IXjCejSfguhzXTDorBP9a7zVmGVMmrir8MNAukYXoQhUetDvpS3MCPtWm86anK26sLNJ9ZGYyA4mngnkrY2OM7xp2QOgXZwaGVl0JPmk54Z6Sh2zA7K2zWlBQnc1zdHVyulFTdIzUhwOXeisXa5pTkY5x9I0NCFS/NC0TOd+Fwy+kFW/ENdKJWOqMCqGmvRNo1iXtWvELKJ2Gaj5q/DMcwgOLbA5LMYeyY/EsfbqNDqo4SZsoa0Pc2U2TZ0pUdNzg0i+eyeYc6AWJ7+ykawE6bae1WCQvka4NB03U9K1Jo5IUUIQhBEqhxcJntG1ArQRYWeYElr2912xK1GawcYdcGFJ/ngaeRXlm+kV6bjJvDYQjT+0NHuK8030z5lW9LgmVtwfoYb/E/VYituE+rw/wDifqpG62fKP08P/m/Rcpuy6vyj9LD+Z/Rcpqzl2sRKEFC411jFxRmaFneDaPNZIc41jliDndQf2WnjP8NH+f8ARY8PA1zXulzBjRem6n2v0uEmMa4tD4HAa0Dsodu9jzI1gLn6OGeh5pHD4cBp7SUE0edUhmFY+yZB2Y2IdqV0/wD1zSGKnzA5HHoL5KyfEzOEZbECG7jQqo4ICQNErtTy2VuIwbWtjMchaHGiTqqIOxcwN9g/UUQW7pnEQmh8yIP5aUHYSUPDY57PnStOFla4D506+YLVmtK4pzhyWljzfNqs+fk+kHAX0SZhcW8AseWjo5ROExYJu99+q5em3WruhRUzsFFVCUSpJFRSb6SsYq2+krGqxEwogZsYW7WwfqphUy2MQ4g0cjf/ANl1w7Yya4GyZjmuh4UN/JPD4nCYqy2YuPQP29ijhHgyFhNu0K8phJRBjTKGkvYXEG9Oa6aY7epxcj2PY6A00NNtJsEWp4aQSvYXRiIh2XI3rzKwcXjE3zd4kyVEXDx1Gi1cLee1DKoB296lc/8A07anDbU18ZkPbxtcS7KCRaji3TSYY9g5sZa/cjkNwrYnsbiDGWZnvl7ocOVCyFkfiHTcPcXDLlmLAc2hW45X20+i9t2BW+XT2qssL/nDR/Nb/wCIVmHqXCQvrMC3NZOynh2ZpMRqR9KNvyhVlTicU+KMthPd9EP03G6nh5JXxNkm70bu6b09a0GKCTCiJzT2YF3e3rWTFcbweEi7OEdqWig0HT2rLSWKw/cyjYZNevfVWNy/8Qe5jozbmAktDiBl5WvOY7imJxr9e626yt2Wd0j3M77ro0tMWbewkmc6HKyZ1dGENK52WJ7nZpmuN2A99ur9VwRPI5mr3VpQvQKGZ7SRe/NXZp6mBrWjtmGMNBotaLsXV+C0yzxtw7niTNX2b1teS+dSxt7MSuDTuAdFGOZ5feZ17mym04vXPyxSNEp9IEgh2h/3+iubExx0ja78w1C8j8+klcO2kLsmwOoV7eI4sfVzuaPwnVXacXrCwgDKAFS9p7XX7v6ri4b5RYiJtYhvba0b0062uphOK4LHShjHlryKyuGpTZxsq3ma+CDZ5u9SuLGAaa0aOtJFrOTPaFl02oOUbnXxKAAQe7Z8Bav2GjRfkmCbQ2qY13JmnlStY15A0rzKQeG3meN+qmx7XN0dfkiiRjhGTfvXPny53E5R5rpSOqGqNeS5soOY0WjTRRYyZu/6QIv7K6uA+pO/r81ynOp3eePVa62CILDWooaqTtrLpVJrxKEfmP8A2rb2Ie8Ouv8AYWJ3/Mmfld8At/t35LVcofZBtUHFIsaRrHXm5MhtagnTm5RGTfKzwJNrLQkflIFtregVknNUeR01P7rTK6nWK0byCySE5dddL10qyoM5e6q7Tnycf0SIzCjbjyprj8SrLb9qTKOWV39Ez2JokvdppRJtUVtjoWGP0/6bR8VJho5CNDzc8E+wKf0YFdi8iq9H1pEhotsOSh6RA0Uoi4QMdREba60oPec4LJ2hh+yG3enVQLsziScx8IbKst7rIEwbtRYANlhpH7J8lRgBWF83FXn0HeRVOB/hG+Z+Kze1+lx+sH5f1Sk+oemT9Kfyj4pTfw7vV8VUVMRO8shJaaPIps2UnMD25XCwqywnEzNaTnca5AD9lH55N0l9gW4YaL7p9pT+bxfcP+orOqOdHO6NuWOOVrbJ0HNSE8r3V9K0dS4rf83i+5/3FHzeL7nvKaoxZ5L0kfv94rVjCQ1oDiLPI0piCIEERjRScwPHfaHeYTQ55c4NJtxPTMVXnlP917XLpdhH/KZ7E+yj/ls/0hTVVy7l/ks9qbM5cc8bWiuq6nZsH2GewJZWfdZ7ApxHOOUcmrTNQwkXTT4LR3PwD2LNC/507tZGmNjDTGPFWfvfsroZwW9Qk9zsv0ZbfiujnjH2me0I7SIfbYPWFNDmAz6d5nqTYJcwLnNLfALpdtF/NZ7Qjto/5jPappWHXkD7FbC09lP3Tq2hp5rT20f81ntS7aP+Y32poYsrvuP/ANJTyu+4/wD0lbO2j/mBHbR/fCaGB7H2D9I0HQd07pfNpq9KU+pacVNfZdnTqkBNkih12Vxnj+97imoMLMPI0HSR19UzDKR9WVsOJiHM/wCkqLsVEObv9JU9KkVW/ZI4qKvtf6VDt2SOytzX4hZVbgBeIkPRte9blj4eO9KfIfFa3aNPkumHRXPedVow2yzO3WrD+iukYWoQhUejYWxWM4keDVncKMkhYQRI5oG980u0Lm2YhmfoHD9VLJMWOjma3swOWpKtrkuwzzK+2VkA3HVUYx4yBrCS4HUjZqlhyyC2sppJAIBtUyYoCYRuD3Oza5Ro5NinFMjY1zntfkboTdA+fVUsOR1sLMjq0abBW2R4xBLaYADqHnS/FVvw7Yyy2tcxptwaE5M6Iui7PsqLXPOauRVhw8cLWOHdc7Sw6tVCCZk0JfCTkBpzXbjyKkyOZot9Fv3TRS5LpOGXtGgzFpy8r18yrcERKwgD0eYNLHhox85f2jSGmiLFLRJi2QktYCXb3Wikqt7pGsF6l3QbqbHZmg5S09CuYyWR7iWgnTmaXQY+2guI35LpLtFiLSsZbUAQ/QqiYcDsVCZuaMj2eaifo93d3qTsp5rGqqOJxkjscOW6f2punna88PTd5ld3i/dghZX/ANthvrdrhj6x3mVrLpcEituF+qw/+J+qxFbcN9TB/ifqsxutnyi9KDzPwXJaut8ov7jzPwXKbss5drijzQg7oXGukZeItzwsb1d08FZhmNGGa2XR1GxatABIsA0pta3oPYrIbVNLGANFEAUqseScPccZIBslo2WiV3ZCxQ9SrZi9az+5Jj72bcvt+8DZtOefMyNoNEG1bNw3MC+GUl5s06qVUHDZpRmmf2Y6bldWF2FjdiJyWu0bRJK6xPiufg8P8zLiJi7MKohWOlObUhYyw21K1GutKHrVBkHUKOc63oscGttPIJFSruhJZVFIqSRUCb6Ssaq27qxisFgVGIOWY7aho1/zLQ3cLDxglgBAJ1Zt/mW8br2xV2Enb8+LC5ujwBW9Uq8XODh3kMBjcNTVb7Ee1ZOHSxuxkLREc1klx8iqGYkOhe2Zx1jyN8uStytjeGM3t0JJ43YHCOkLh3C00AbAd/RHA5s/Em2dDHbieov9FjxBrh+B/I7/AMitHB5gMYxgbQMbgAOtXfuU+3SzeK/H4xjuKMlwj67KJxBI06KTT2XyeheDncZQaLtXaaoZHhopoi4Z2GMkB1kjwUMTlbwuMMFN7d1DoKC3rbnJuyDBcQZDGxkguL0wRu2+XjS7TJY4WzyvdUecOsj8IXnY2CRrQBVblT4hjRiHiNmkTa9ZpbieXCTo+JcYmxbzFBcUQ9pXIturieVrRN3W0zcqiSLJET1po86UckGlu5FGrKrIsOJNaq6OOqJ1AokKTo/S003BQVB/ZxDTnY81WMxpxJJPMrRLCcjcu1JQszsLXVmCCtsebM7egmwEGQ88n7KyLuNe3qKCJ48sb3E7NA080FLGhzcwI108kU9h06IwxqFxrmroSHvN66H4IEHua0WL6oDWVbRlJ68lZGAXuYVY+NmahyGqDpcK44Q5sOMfb9A2UjUjoV3g0v8Atd4H0QOXW14HEitdtaXo/ktxF0jvmk7gXN0jLt/JWFdgtyk5rPrKjkYTq1p8wtz4HPvLlHIjWws/YS8h7RSrKttDYAeSsae7okIX9L8kgx7dXZgBzpRVst9getLjShrnV3j7F1X2Yz3ib2tc0iQ5qdSNxiyUT3K86XbwH1DT1NfFcfKQ6y8FdjA2IK6EV71mdt5dKt8f/kd8Qtp9M6c+iyYZnaY9/gw/+S6LmanUBb04bV3vpXqCd1WpUuz00+BQ2K9xp5KaXal9Em3e0rO+MEWCTpRrZdAw6XZ9gQWEEX7AaTicnOEMoB9E9NT+yQa/nl35ErbIyw7qB940s5iJaO67fmCmjaoiQO9MADkW/wBVW9r6J7Qu/C0Ae9SfEbOkew3BUQ2Rl0WVyaG0sVqKi2RzicknrlpPKbBexoIbv2llRcLcSfm4N628ptaMriDAQPuDUFYaRfpC8/hPwVWB/g4/X8SrJjWHkP4Co4MVg4vL9Vm9r9LP7535R+qjN/DnzHxUv71/k39Up/qa8QqjBO5/bENe8CtgaUQZP5kn+ooxFdq+725b7LK3IBmzYjfZYtqLu0xIce7IWg1ec6jyTEmJI9CT/WVQMpH/ANgetTGRzxpOL06BTdFmfECMFzSTzGc6JZ8Qf7kn/OqjkP2MQR0tSeGkGQxyizsD4JsTuc/3NebkAzk6wj/Uq7bmBEMwI10CZDXF7jFKDvoVBMdoXAGNrRreu6TRKd4WjxtR7NjXH6F7q52ovYwOIbh3nxvRFWgOzEOjYB1U8rfwql2UnMcM8nzUcjDr82f7VPYuygjYFa8YO6z1rHEAGimFlnYrZjTqz1qzoZe6NCQD4pP9HuPaD4lJ0cbyC5tlQLGZq7C273agl9IP76OuetKJ7U6fOI696iAbv5uB/mUi2iT82YSfFBIl7QwNmZ06pF0m3ziMHySAI7ww7Mwd1SIeT/Dx+ZKKkC8uA7ZhB003QS5riHYhorlWyH5swqKM+ukiZC43DFrzu1AOdenzkV4Cik5w7Rx+c5egITAcGu+iiB5eKbi/MaZEQNrCCD6prvnJF+asM0QGr/aCovc8EhrI3N5WkXSGi5kKCXascQ1psnwU4vrvUVEuYD9nwUoKMpo7NWWm/h/oyn8QHuWiQ1G7yVPDx9C93V36BWzH6Jy749M1gO62QeisZ9ILZCO4ujKaEkIOxiGNc2nDQkFpYdfNSie17TLJK4vYaGXTTyUpMJI2QywZG3uSfgrcJHHIwOyhpO+Q81K5LC+CKNr2tt0hBFbnxWacx9k6R0jmvLgaa7n1UpIWnFODntY5ugDTuEQfN+zfGTnabGU7itCoOc9kmLcWh7hR1vmOq3MjjbbDiGl7PSaTWnJV4lmFhb2rJ3VG7K6tct9VojGFmuV3Z561LDy80HPxDPmUzY2P7jyHFq3sxjJIgJWljT9rnaUuFyuLu2zADSwLHrWPGQlj487Q0nkNiqNT5Xv1bE10TdWyZqtUxYjtHOD287AtTEmWPtJYQcrc1x6A8tuqUDIZg4sjcLHecToLQXmShklaNRbQzQAdCVLDSnOYbojnSiGMe2IubmcBrlO46qUR7FrmEuc9uje6ddFZdDZnd2bh4qEbsru8oYd/bRl+ajsR0VlURbbPVdZlE0vaQ9p5hVu+j1B7lbdFW4ua8kWD5aKHaOzDN7VqJpzuOaw4c3p86YuB/ev/ADH4rt8ZcTBD3rHztgXEP1z/AMx+KZNYxIrbh/4eH/E/VYytkH8PD/ifqpGq2/KH0YfzH4Lkt2XW+UHoQ/m/Rcluyzl2sI7pJndI7LlXSGwZrUhCHfaIUGNzGsxb5KbInfzHqxmk/CMf6TiVU7CYZri0yUeYWrK4D6w+xLI/+b7WhaRnZg4TYZLYHigYGJ5rt/UCtOV/3x/pTDHj7Y/0psYzw/DA0cRID0/2Ev8AhUMh7s8l+S3kO++VHLf23+1NjEODBpsYg+xP/hL7/iL9S2ZRe7iPzI7FnV/+sqbVQRl7vMaKKcjRHMWC6IsWUlzroCkUykVkIbqxu6g3dWN1SCxqoxmGlxT3NgylzQ0940OavajK5+Ikax2UkN5+BXXFiqsBweaBzXOfHpZNE9Fnb8m5MuV+NjA8GX+q7EDpI5BG85m5TqNh7lCNjZQDEQCDzAv3LUkN2M3/AAGOTDwRuxRIiaW2Gb6k9fFXYTgWGw0wlE0rnNBHLmKWvLPlZ2eprXpupSZ2dlnIsEk5TQ0HvV1DnkzMwHDQbL3uI8f6K44PBGFrexBjBzAuJ3WCPHYaaZsX0pL3UO62lvxk3zTDZi63NsMB0WJdrlLi5PGZ8PC35vhoWsP2iPguF2n0wZdgbq3EyF09vde5JKwMkMk7jsOS6MW7dF72Cya2uvUoSPEujraM2nwWJ7jNKGt5nXy0/ZWPfnIcDoTYCiL3u7MBu1GkhNmjewtvcX61RipAJ3c6GnnakCGsu7LrtBfI7M2gKCRLQ5g2J5qntC5pHRTkshhNXoqB3dfqOeiji3f2WRp9Lu/FKR4BYL1A5qJ78chdrZCBYUXA5ta0roBlJdu0NJ9yhbIogWmzzVpeGQNG9ivagqB7wcOannLnnXwVAJa4WdlYCHOvraEdI4JmOwTWkhrwO6791zsIX4bGsL7jLHZHEciNj7V1cA/K1o6LPxnDjOzEgHXuvr3FYxy1dOtx/wA7e3wM7cXhWSA0+tQdwRoQfWtXddrsedLzvydxA7OgdHsbMKPqd7xftXfDhmBAOq7vOkY2VVexRMbTu21YDpsj1KDDiIyGEtaLC4WOkZDMaZYcMwor1Erbbt5rzPFIHvlcBtuCSrJs5ac750L0h9rl3OHPMsIIbQ1+C4Awsullo9a9Dwlro8NTtT37V4yHO1LhmuPm/wAMf+RXW9RXI4Pri5z+Bo95XWGvkogo+KXtHrUqHRI0gVD/AGUj4e5Ox4KLiOoQRcdDv7VUXNDLOoaCfS9StzNF6hUyub2WW9zQQZJSwR2TuaPnaodK3L3XAGtyDSlPiGdq5tuOU8mE+fJV/OWXtKfKJ37LllHSIMAlJH0dnn2Sm6N0cZ74y/dDAEDEA7RYg/8A4Xfsh8jnRkdjK0dXsoLGq2z4k1hJT+Ap4XTCw/lCWL/gpfyqeHFYeIfhHwWPtfox9Y/1JT6RN802+nJ5j4KOJ+rb+b9FUVdlG45nNsnnZT7GL7nvKrMzWVne1ti9in84Z/Mbf5Ss88TjVnYQ/wAv3lHYxfcHtKgMRGQD2ja65Sg4iNvpPA82EJzxONT7CEf3YR2MX3AofOI/5rPYpNla4OLXtIbvpsnPE40+wh/lhHYxfy2qBnYN5Gg9CCEhiIz/AHja/Kf98lOeJxqzsYv5bUdjF/Lb7FWMRGSAJGku20Knburb8v6pzxONPsYf5bfYl2MX8tvsUe2b/MZf+/FIzs1+lj/361OeJxqwRRjaNo9SbmNf6TQa6hQc/LWZ7RfUf1SEjSQBI2z/AL6pzxXjU+yj/lt9ifZx/wAtvsUcxDSdLCgZ2tcWufRG/dKvKRNVbkj/AJbfYnkZ9xvsVBxMQ3lb7CpNla/NlkByizpspzxXjVuVn3W+xGVv3W+xUfOGVfaabXlKPnMf80DWtWkapzxONX00fZHsT7vQexZ/nDLrPrvWU2g4hgFmShV3kNKc4ca0adB7EtOg9ih3jXfGvgoGVodXai+lKc8V41dfgkT4Kjt49u3aD4hMvAYHmUZTsaU5w41YT4KmU6HRLtWE/XD2KMhIDhd1zU3KumvAfwo8XH4qzEfUlRwIrBs8bPvRifqh5rvj0zWMekFtj9BY2+mFtZ6C2yaEkKjvCQxxvifCSQSQRsfJY8PjZjPlaA1lai60/danRvwrnvYXSRPNFhFZSeYWZ2Dmkne15ZlYbs8wjitkngexkkgzua7u60QVZDQbmDGmQjNpqaKzR9kJmxCIBod/sq44tkLCwlwuy0s5qWGzljMrJs0JHaAVQ3ICowmHDYwyVnZFmpvU+5JsuJdCcQxz6zEuDK3pZI8eY77OF8kjnEue5pseSyNuGluOQASSteKVz444mj5zm7Jg7o+Kowznyyhnfjky5srdBfPTkrsWA2F3bvLpIqILNHa7hRU8LI2aJ9EWbAYXbBLD54YjA/KCLp3I9FXDPG5w7N3ZxlvdJGvr8FbiC9hc6V9NDe6CAbPgqGXOitgaxtMvTmlDJJK4uMlMaPQB5czasiiM0IuQkHfTYdFW6AwYkZHAwZSXCtR4eSgnh3h02SyWuFghtUtLw/Pla/UAXpusha8zRPhf3dLo6EWtM0jonC252kXa1KsWh+d3pX4LPKCZABu4VRGiGMLpe31HKjsNFMlzDbyC7YA6WumNVyuMNAw0DheuLYa5DVcU/Xyfnd8V3OMfwMLyCM2JYdfNcN318n53fFbvTMMrZD/DRfn/AFWTktUR/s0f5/1SNVu49rHF+b9Fym7Lp8bNsj/N+i5jVnLtYR3SKZ3USuVdIbNCtDAs7NCtbRoOi1GarOkjbdVjbqhxAkFurTZOTNoW5TXVN4Nj0fWqhE08d6vCkEhsgt1cqpOTMKylo/MiWwBTmt/MgHkNeHEkeA2Q85SDRPkiUkBpDw0fFD/RDi4geCik8ag5SSOinyUSztGghxA8FMNNUgy40U+N/qUdxatxzbw4d0IWeM21c8u250mUimolZaA3VjearG6sakRa1Ij+0SHpl+BTbus3EZRDFiHHNfc9HyXSMVowc7psU8VYbYJvXa1ASg5Qx9EvynksvD/nDuIPl7J/Yva4FxFD0dCo4Rz29s9wAiZ3STuTy+Cxd2uutR0Z+KHCQ4Zgol7cxfvzpaMHKcbhBLKZGyRhxG1OBBr/AH4Lk4uQsZhHloLuzsEi9cxXQ4E18nziR7rB0yVQHOqXSZM3DU25OBZeKjduGuBJ2rVauK4jtJJCTo1pA/VXk1A3LExkuYjNlXO4i5rWtaAb9JxPX/dJhDyZ8nIxMhp3UCvWs2HvOeQawnXqrYx2jyL9Ik6qAYI2OcaOYVfrXRyJnd1Gp9FXDvBjNu6qLyi+d0pMfRPMj9kQpPrm8zanLbY2jlaTA3PmcdiCPFRnkL3EesIJsd6WvI0rJHkv0qgFlDsotIOOXxKC0klpvdN0gDXAKouqyovPcHhzQWuJMJd6gpCXNI3m0BQnGSFrL1B1CiDQ03qkEpHkt13V2G78h12FLM8bLRgqdIApVkdnCXZ6AAK+YB8ZYQK8RYWTDvyA5R10TnnnYzMWCveuP29E6dDgBMb4GUCA5wOuwO4+B9a9LG8ZR3twvMcIzFzHloH0w35WGfou/rk0rmvVOnjy7b432KvbRTvxWSO/SGhWrWlUD9ivPcTB7UjUncHwXoJDlbZ2G65GONyO50rLos24zGOJ2cR5FdrAhwwxOo7rrseSxNJzeiV0292AuG2Q37lbds8dM/BR9LOfBg+K6nc/2VzODnL2x6uaPctjJGuaNdTqoq+2JZo/D2KGdgs3sq+0bnLRqVBeXRjm1LOzw9ioknDTV80jOAavZBfnb/sKiWVrQ13eJ1AAB9anm71e9UYg3lHLl7kGJ2NYHnuzb8oyq5+KMgLfonuzC9e7WtJO7z3H8RWPESsjxUbpG5m5DpV/aKjWHutA463lhj/r/opM4n89zQ9hkoZrzXz8ljGOiDa7M7Vy9qlhJRPjJXtZkGQCvWs5dO3GLcbpg5PL9VbEKijH4R8FXjv4ST1fFXR+gweAXn+1+kW+lL+b9Ao4r0Gef6Jx7y/nPwCji/RZ5lEZnF4y5GxHQekdVECWq7CD26IkYXZf7OJabuXUo9iNbwQ16OC81dIlkfQ+ggNfipWMbbaljYCNuip7O98Dp+a1YIRN9dBlAFAZt1FL6U2HRQespjt291sUWU9NAVSI8rSDgzR3Ge1YA9zjeFq25dXcuiB5XhpqKHMeXVBEhodjCVBkLTTfmhYCdTm2UhA2OZoZA7TZ+bZA6mu+xhzX11TLsR9yP2qE8QLzWHL/ABuhe9qAhAZRwzjfIu1QXyMLaMUUZdzvRV5ZXXcEOvVQ7JtV82kvwcp/No+yL+xfm6Ztd0Ej27wA6KP1lDBKJRmijDRpbd1VGGxkObhpLqrsm1KONnaN/s8jSDuTsg0btd5/qq39qXHLFGRrqTqrfsjz/VZZGNdI7+zyO13uhvut5fSRP6bYwReGoTHbNsCGIX0NKvsWAUcO9wPjZVoogy9k8PAygc6WFEbXE0+GNrSOWuqHtkBOSGItG3VVtgh7N7+wc2tKPP8A3arMTLIOHmI8SgvyzfyYqHgnlmquyiCrlc1wDXwykgUD5qrs4Se7FPQQa2mfOMzGhvgUStdvHGwnfUKmWCJr21G8k/d2VYZFYHZz0DsoL3CXX+zxE+JTeJSMhhjLR4qhkMMjsrWzNG9nQJuMcYfH2UpDhRroip1MAPoIwRtr/vklJu/zUIWxdoMscoI+8pSbO8yrOx0cKKwkX5Ao4v0G+asgFYeMfhHwVWLPdaF6o5VlZ6YW1vorFH6a2j0QtshCEKjq4/FFsTQ6Y5XHUFuyjg8TEcC9laA0TYr2clHDxnEY9jHxtdEG53AnTwWf5vFDj5YsS3JCCLF1fRa0860GZswlhkjndnytYHbBTxeKY9/ZTxGGfIb02fenmqpcPgX97D3EQRlcXGj+6sdjM2HPzqSGV+chulUBopSNEeJEcMTHhrswpxG1+SzQcUghxPYyx9i0immvetcWFhnY3KwNaSH+l3s1civP44PbK6Md5rC4gHl1WZNrbp3cM+P5z2nad97e4DoHCtKVPbwNbJJM65DpTXG1VBhOww8JDw6YxjLmN6c/JTdEG4oumaXRGi5rdr2v1LOlRw8sTA1gObOSDYt1fELRNjGytijittOoZumynBC3DTSTvZ2giNxlmuhHNRwszXtJmij7ri5p3IJOy0rSO1bhhHHfacgFZJphHNJyyOFm+V7rGxhL9TTWXWXkTzTZHcgc+UtkPcDSbH+9FlUGMigkbA8/SOdmYTs7oAVuxDwIA6iTHyzDVYn4h4YGyROa5l5Ou9WFZFLEcuGlgbqcxOa8t7FFjTBNNlNsaWl2gJ1VxeX1njoVseRSkeGRWwNMbaFWk2UFpcQ6jsCrFc7jw/scZqv7Qyq81wX/AMRJ+d3xXd47fzNpApvziPT1rhSD+0yfnd8V3+mZ2a0s/hWfm/VZ1ob/AAjfP9Ui1t4yPoYz+IfBc1uy6fF9cMz8w+C5bVnLtYTt1EqR3SK5V0gFiyBa0iVtC5Iga6rMAHaHmqX4VvVajNbHvY7eSH/UhzongB8kRroSuf8ANm9Sk7DtaCS6gqOi+SF1B0kZA23SdPAWgPkBA6NJXNZFG/0Xk+ooEUZdlEuvTVB0DjIKAuQgbVGkcbH9yZ3+UBc/JEHV29FSbhswBEpIUGw49p2gl9ZS+eu5Qe0krL81P8w+1MYZwPpn2oq2TFvkBYWNAPQaoiPJV0LKkw0VyrcXpFPkkVFIbqxqrG6sbukRc1YuKluWZjiQHDl4NW1m6w8Sw7MXM6M4mKAtIPfNX3V0k3PTPqX2hwjikpLcK9gc1zXBrtiNCqWRuiY0vcSJRm96vwPC2wYlkpx+Gc1t6B3UELQeGSyNaPnmHeGCgM/JS45a6dbl4/1fPE2bgUL2+kwHKee+qOBYpghmaC3MBmvrQW7DYUMwUEMj2O7PcNOh3XPi4S/CYqWUOj7J7SAM+oBB09q1jjXK5yqxidQco0JcdfauLxGYl2mnRdKaF0LS14GgBr1rjY92aXx5+a6SMFBEGwmR99B7Vmkceyq1bNJUDW7A/p/6WaQ1Gb60qC+4AjPVVuiQ9xrRyFKF6KCQJtMd5xsaqok2pA8xvSAJ5dEuevmny8VEFBJxtOwQQeigKsXoFMWA4b6IiT7dHmPMojGYgJPP0bRe2quwTcxzKVYjI3uE+Cu4eLJ0RiY8sJAGwT4Zpm8LKzb6dJPbpYWg8k8v9/ooYvFsJEbe8XbN6qhslgjNlDjRcrHR4aEB7ZMziazErm6O/wAMiIweHfmB7SUvd4AGq9VBdT6uIeS87wrHNw0gjn1gJOv3CRVr0krc0YykFpogjYhenC7jy542VOMaNHIrUBTK6aLPuG1yWgaiuS0wJB3K5VsuNO89o8E7Gl2Xnum+lLhzk9o4+OqCmNoMze79r7q6zyPm0lbZDS5cDT2tmifALpSisPKfwfuisfD3ZWS/nA/7Qrog1vdBJN0NfL9lRhdGzD/q/wD6/wBFdEblHIWiLpKa17bv91BwYHudrd7nqoudq4883x/9pSnK8Dpr61NoqkcHOPeOpSY6iKslQdmsA7DRDXHNr8aUGrtndoCGuNaV7FVNKSayuBrmq3OAb3g0V1eQqXuYXX3CCebyiJZSB61WIYpsrpIw45RqfMqDxGMoPZg7i5DrqpF+WJosCwBqCeQ6JG/H2TsPE0nLgmuHI2psibG1xbh2xE0CQd1COMSt9GItbps4KbYeyae5GLr0AVMundVjj/ZH+YWhvLyWbGn+zH8wWr7S8/2fStn95+cqvGHut8irGDRx/EfioYkW5g8CqjHKxrntzQyONDVuyRjjJA7Ca99ytAhj+4FIRsH2VyvirXJlDGZXXDM7zOvqRlbo3scQCT94/utfZt6e8o7NvQ+0qfFTkqdhmlpbmfRINk3sgYZgHpPPiXKzs2/i/wBRRkH4v9RU+KryVNw4a5p7SQka6lAw9NLe0kN87VuQDm7/AFFGUePtKnxU5Kvm41+ll1/Eg4YafSSetyty+LvaUZfE+1PjpyRMVyB5e/TleigcPZ+ulA6Byty+J9qMv4ne1PjpyVdgRp28ntUo4cjr7V7vAlTy/icjKfvFPjpyIegPO1U6IkmppRZvZaAKFBNdLhtnbMYf+tMPbqgRkbTzez+i0oU+OLyZjGTVTSirGxR2Zo/Sy5upBWhCnxnJnawtc09tIa3BB1Vucf7Cmkp8ZyQzN6ozt6qaFPiXkgXt+8Eu0b94e1TKRCnxnJHtGffb7Vlefor8LWorPMLFddEmOqu3VApgHQLNjN2+S1lYsWe+PJemOdVRemtv2QscOr1s5BaQUhJCo3StbFGCyS+1YC8jrXIrRiRDLgoI8TG6Qu+0eRG2qwvkl7ONkziIWta4CT9Cl85OHkzva+VpsCzYHRb086viuZ+JbncMlD0RWn7pMiywty90uNNBGpJ0W52HZjcOyeWN4e+MuaY/RbXIrnsJiylwcWMOYC/BEdCTCuhjbJEZHiM2WF1DfUhQxOKhncYhhGl7jtufaoyifE4eMGdrGAiOtefX2qrDwPwuIc+Zx7JpLnEGy/yWVdCX5zh8OzVrmMbQD+RXGdicWJJNMrH7tA1A9ey67sXDiGiHFQOcMtvJdQA3GyeIlw+JhaTYOYtJvY1oT4KRpngDcO85Y8wOnUuNUfVurcNccWUscY3aSMvVhHMeBWbDDJi2lz+60mxZJAq9B0Wzh+eTtJM0e+o2PVMljUxrTGSXtdoAGOGyzfRsxrnSlzmN2J2b4j1qyXFRxzU1pt2up0U2yw4kjMx8bq9JugOmtrCqJnMdO0sBc11i7ykV0PrUJwRJWR2a+87r0SYIpgHCUEBx7rwe9yO60nRp0Baym07U116orRhDLLHT2NFDUBWtkLZCH1yoClCKRwY+Ytd3tgRRACkYTIwSRUD0I1Viufx/IMC0MFfTxkgCua4Mn8TL+d3xXZ45n+YtLrP00ev+ZcaX+Kl/O74rt9M/Zq8H+yjzVAVx/hwFYrfxXXCN/MPguY1dLiWuBYfFq5zdlnJYi5JN26S5V0hgWKBI8QomMneRym1MblWM1V2J++Udk775VwH0h15bI07QjNy2WhT2b/v+5Ls3/f8AcrxXaEZuW1IFdqRmvw6IKDG/7/uS7OT7/uWgAdoRmvoOikA3Mddeigy5JLIze5HZyff9y00O0IzDyUsuv6IrBRDiDqQhWFv0r/zJli5VtJhsJlRApMqKBurGqsbqxqRKtaqX8Pw+Nxkzpg+2hoGV1clc3dAc5mImLTWrf/ELt4/Tnmrl4Pw6AN7R8zc21G/0VY4dwt/o4iYbnVv9F0W/S12lOrYuA0VjoIi68sJPiaXeZOFxcw8IwOam41wN7FoT+YQxtOXF5mtHIDVdF2HaXh3Zxk9Q/X4rJjWZGF3Z0dyQdL2A/VXkTFy8UMkIGcF7rJo8yuRP3ppSNKcCuljXAPa1urQKtcrNmBJ3cPf/ALCw6qsQ7RtKiQ3G0eJVkh+ky9FS890KCd3XRRkFAG0MPdq1FygDoExpSTkXoinqmRYzBB26KINWOSAKmw6HyVbjtpopgEU3mUDf93maW/AspjgsLBbnOPWl1YAGsdWnJZyrWMQlF4OQ86UeFgEy2PsqU2mFkaoYLuRSkfdWPp0+2yLDjsW2LsWonDsBNsC0sNNA8EPGceK57ddM4oaLrcF4j2LhhJ3fQvNRuP2D08iuNCHyuJFAA1qpy6NyuW8ctVnPGZR7oDK6irY9vWubwPFHGcLY+Q5nsJjcepGx9lLos01PwXpeKzXoTmmu05WuJOSXm+pC7GJcQCD0XDIHedrZJJv2KosgBzjzW7FGsJJ4tXOwxp46nzWvEyZsPIK2oWioYRtxynrI74AK6NtC/Gxqo4Fp+aOPMvf8f6K9jD2YUqK42W8g9Qd/BQfqwnSxYOq1sZZOgsjp4rOWd5/n0UGYt19qiQdKv1FaHR0BQPlSg6Mgej7WlQ0qOcDQSa9KUMslH63z7qskiyt7wjHqINKDmBgHoC9dS5EsVuY8Ue1d7Aqg5zY8oDr0FtcBXdHVEp0+wcuujypvizZhlYSD9sXyCsb8faI7R1kduPJzSm0vynOJRqKz1+ibY5mfViBo8GkKbu0y/SZN9MtqZdOzLj/4dv5wth9MrHj/AKqMdZWrYfTK8/2v0qjNsv8AE7/yKhiPTZ5KUP1TfM/EqOI9Nvkqy5kk0rT3S92p2J0UfnE/3ZPaf2SmI0J7T/IoBzB9uceJXDdemYzS351MATUmnK9UxipSDpJpVXuVSXsIAEkthNxAsdtICN9E5VeMW/PJRXpkf78ENxsriBUgvTUBU9o0HWdxHkUCQWf7Q71tTlTjF5xsouw8Ac6CkzGPfdEiurVQJLv6e9OTVEPIAvEj/SnKpxn4v+eu3zmvypjHEkU/U6eis+d1H+0M9gUy88p2Vy0TlV4z8XfPiLBkAI6tTGNJaXB7aHPKs5LucsWvUIaSDrJCR4JyqcMV4x9g09um+iYx/wCJvsKoBplB0d+NIc17vQbGW+ScqcMWgY29nMPPZMY4V6UZWUNlH93F6kOY+z9DGReinOnDFqGPG1s9qfz7/D9qxhsmn0MYQWuzawMPO9ledOEbfnhv0WX+ZL56ARozX8Sxua6wexBJGtFLJQv5vr+ZOdPjjd88v7Lf9Sfzs/cb/qWDK0uF4cjxtLI0Gvm7vU5OVT446Hzv8A/1I+dA/Y96572tc4kwvshItY11dnIdAdCnKnxx0Tih9w+1R+dD7h9qwEsDdY5ADrujuPfq2TW1OVX443HEt+473JenJH4ub8ViYWjNlzCh9pbo/r4B+NqT2zljJ06p3WLF/WLaVhxX1pXojgjAO8thWXDjVaitIihCEHbwYZ82ww7shewE59thouRxVrPnlMMgF95rhoD4eC63DXxtwWHjzkP7OxW50srPPM2eOMxNa5wec2Ya+1al1XCrOGMZFgxOw/RgkvaN1OSKPFtxEUGSwQRmFAAjcKvtGNiY6FlAd0kGrPXxV0kAMIc17C/ITRsNrY6rP2ODi45MPG/DYmOnZgQdxXmrMO/DyNYzFYnI4Mpro2mm3yPVV8QhfDCxkri9x+012YUOSqwEjMLihMYjOBoG9D1XTW4jtx8PZBgoy8knMM9mwWft5q04fDTSNGHma1tUGZdx5rQyUY8NcX5Iap0ZA7x3WfHjDtla8ta1wdRINEUPeuXttSeEy4eYyRG47OlkkWCkYGw9jI2ZkTdLaLux4roYLFsfG0uaGl2gHIhUYrDumhEuEsnYAj0Re4V2ulhfhsTC0vbWpaKCljI2h0b4JQx4BAoWD5qiFkTTmB7ugI8VoxUFuDsn0LB3jZHsAWaMggjiaIsRJcxLn93ZWRSDI50jwReorcEdFa2aHDyNMmRxAAbIDZNcvNRxjhPLlYGnUUQ4GwipfOczW5YwGsGtj3LYc7IrjGo+z+yx4eMdqXPOYHTw9StkNBkkLi/U5haQc/jYcOFsDr1nYdd/SXGl/ipfzu+K6/GXF/DgXAhwmj3BF95ciX+Ll/xHfFd50k7SAU3fVAKLU3nuqjoY7Xh7D4tXOat+JN8Lb5tWBqzksJ26ipO3UVyrrEmqM2bsZMu+U1Sk3Rjj5KLXm7of6lYlcUNwhw4JlIlydXXmXawmd8MT3gXlFnnsodizNmEbQSdafurAAzVoDfDOqtu1ne7X0Rl680U7tryiuvNVAgSZ+5m/OFIZBJ2mZmb84VYTpxlssFdeaYsvJIHnzUA9oeXXHf8AiBGePNnzx3/iBRUu92noiuqs1tUdpHnz54r/AMQKfbsP95F//UCCn+/k81KlWXXiHEUb6G1YuVdIVJKSRUUhurGqsbqxvNIlWtGqGi55tQO83/xCGbpsH9omIF0Qaq/shdsHPJqEbwAMt34hXMDQ4h0duHK9lU3EZHRtPdzZtTyoJYRzS+aewXySVY6AUAF0YaH5KP0bgVzcY5gNA0bDqPTb/fmnxF1YptPIJYNDoaWN+eZx1dYbzPjX+/Ja162zL705OOfV5dAToua0nLZW7iLj2jhyBNLBI8CGuZ0UdFTjbyeqrfsFPkVBw7oUQD0UnapsNVpaV3doGd0uaOaPtKKldgpBA5oQKlNv1lnkodFLkTe6C+Blhvi5dIDLfS1jgZTYvKytx0aueTrjGfEOqMjqnhhcL/HRRxI7nrV0LajLarULDevbUDoFJr6IVZNIB58gsujEZHxzSBoPpGlsPBuMyvAdhHRg83vaAPfarZL2M8eIDQ4xvD6POja9s89u2OaMGngP13oi9V28eMs9uHkzuPSrhODHDsBHhQ7O7Vz39XHdbozdWNvBZWl17hXtkI5A2u7zdoYwgscuO/RtDx3XRxUl2RsuedEQYcDO2jv4lasW0DDuPVzR7wq8OC54pXY0EQgHnIPiFFWcPb/YGnq5x/7ytAaNAa0WbBPA4fED0J/7itAeLCVE2gVWiqLAXXQtWZqG59ira8F9X7llTczYgBLszWxvwcn2g6qL3MB3aPUosRfG6qp+2wf4qqVjh/MoDqFbmYSTbdPEqmd7RESHC/zIlc6YOLHHMR3SaIHRWyOyvcQ1zrcfR81XIKY4C9RzKUpZmJfl3O4PU9FqL403yW0gNlaTzDLpRBcW957na6ZmZU42Z26BuW92uKC1wYA4VrQ71qZ9O7PjRYgHWZq2faWTGavww/6oVk2LihBJNnoF511s8PrAw+v3qOIP0g8ApYZ7ZMPG5gytI0F2q8Ue878iM6ZwMJ91nsUqwg+4FgkIFAyFhrkoZhYy4mvNc+btMP8Arpf2T7zP9SKwvIs/1Ln5nZb+cDXbRBc7Sp2DTmnM4X9dHJh+rf8AUn2MB5j/AFLnZnZB9NHfO0rkq+1jKcp+HC/ronDQnn7HI+axHmfaue4y/ZfH61IF+X0WE31U5T8OF/W75pEevuS+ZQ+Pu/ZYrl5QtPrTBlDSTGL5C05T8OOX61nAxOGt+wIGAi3r3BZO1lFDsneopvmlaTla4jzKbi8cv1oPD4enuUhhA0UH16lmE0pYTTg4crKTcTK4nR415kpvFNZfrV81PKT/ALUvmrv5g/0/1VLsQ+OrLz5KPz13WQepT/K6zaPmrvvj2JfNX/eaqTjS2re7XUaJfP8A/q/9qf5P9L/m0nVvtR82k/D7VUMaSCRJoPwoGP8A+q3/AEp/k/2s+by/h9qXzeXo32qIx1/3jPYn8+6uYn+T/Z9hL90e1RMMv3PeFMY2+cZ9aPnhommUN9dk1ibyV9lL9w+0KJjk/luVxxd60z/Ul86v7Lf9Smou8md0chBGRy0wi8XAPxX7ionEXXc38VbhdcazwBPuVx7Yyt+3RO6wYg3K7zW/mubMfpXea7xxW4ZaSs+G2C0FaRFCaEHXghidwWCad1FkejmaEDZUswEbomvilIZI2weanwxjTwpjZ5AYiCQ0mvUnBM1sUsULS6iCNbO6tcWJuFxkrnOZG4saS0ZSQPYtcQwsQ/tLJInZXaH0T1ClBxId6OZzRZIY5+19Fix2KwzsPbs0he0AtG7Dysq6tZX4yF2JwzTDG0x/ZLCDlGh2XOga9rpIQLc4Ed3e9K15KyHiGHk7OGeANiYMttFX4nqtLxHI6OLDzRR4d12GWbPXULXuHacOH7LFBjpK0prWmidKGvJZJ2xSYy3XTe89uaxppvztGMifFjWu7R0ha3VzdwNlB0MTGURnkq6N2s6V1RLHiWtEEWjGknvUB0VvD8URIcrgQ8+idyqMNDBDCXF7TK5oOYNIA0v4JYuLLGx8Bijc0iQtadfMLLTRKyN7j2LpO1Dr1HdOuxTYyZ7WNfL3Q7VpNX4KDDJKxr4ZG1WbXUnzVpjfi3NF5otybqlKqUmHhZO1j8OS17t2jYlZJIxG8xxllZgQdq15rT2To2SxvlcY2GwSbJtVywQStPYMA2zOB1HqUGpkzQ58byY3N7wdWhCDkbMJGtaGuHpbgqjDucS6ORhLdKzdCpzNkw4zdo3sybyll/8ApBk462QcPOcgtE0eWhpWZcaYf2yX/Ed8V1+NTZ+GhosjtIzdaekFyZf4ub/Ed8V2x6SdmESbJtUZN1Wm6Q3woeYWJq13fC3fmCxhTJYHbqKbt0lyrpEma2OSYibf9Ema2Lq+iOy71Z3+1WM1Psh/sJOjYBqHHyFqQZp6bval2f43+1aRWI4nEDI4ebFE4eEuymN/nl0V2TWrdXW0dn3wLfVb5kGZ+DgBrs5D4hoUjw2GufuV+TvV3iK3tLshmq311zKKo/4bF/sBA4cwbfBX9mM1a1W9o7BhP2v9RQZWMySkcgaVyTQGve0cimuVdDSTSKikN1a3cqobq1u5SItZuFTi5m4cyk/ae0UeYoWr491zuN1YN0RIK/0hdsWMnZeWPdEWs0DHO30IIRB2EPDmyMZ2cQdq0XzOq4PC5D/xJrDpULmmjodCt3bdnE6N/fw8gAcBoW9KW9zTHHLel/EmD5+yiABFoFiv6PNzdR9a6WPML2xyszOL4wwVt/vdc7E6QudWnL1f7K1y+mZhq7cLHfWdVhxGj2tHID2rdijchPkFgcS+Zzz5qNoHR1dN1F/IIHeceqUm9KAZsl1CGlSaLKBVqg+kmNSEOHetADmneyW5KQ5oDzTd9kKKsa3PI0bIR0420G+ACucdFU027bQKRPe8Fxrviqfb5GDkFpYO+4eN+5Zoe9IPBa2/XH8qy1FhFqnEOcxuVjbvdXhUyvBcUaXcEiw+L4pBBjWOMbzQa11AncX4L6C6Nh3aKqqXj/k1waTE4mPiEhMcETszOsjh+i9iTa9OE1Hj8l3VRhbfTySMDa00VqHHunyW3NxceMhbQsFYA8GSSzq3ly5rocRtz2mtyHeXVc5gIDzVEuJQbuHsL369FdxYBrIR1faXCxZvmB1T42a7D8x+BQU4OJ5wUWu7QVd2T7GhOivwLQMDh9P7tvwVuUeHtRNswjedbI9SqyPY6ya8Vuyi/wBigxgnW6U0bYMsn2gRrVqLswNFwB6Xqug5grc+1Vyxlw514FNLthzPeMof3fUq53HUEEg67Ld2X0xFGjr6IWPFgNJygAXoK8RamktZS4Oka0WCSNx4hRDnU2s+3Ij9UwB27Na77dLPUIAhDGiUNsgbhWOnjMGQantTyqgfWgvIizSF1NJPebl5BKSaDDaMAzGjoFVPMZsK3OMofqAOi555TWneY7ZJuIiRxbVNGyzxYSbiDi9rgyEGi4/oFVIyFszQ4d0HXyXWjx+GERY0dmAKArReft1vqelmCj7LCxMu6CrxZ+leOjFpi+qj/KPgsmL1xEoH3B8FpyvbmyOy5e+1vgRabHNvvvjcaSfnNZQ3/O0qJa+7yxH1UuGnolO3kDvQ10T7x0qA9FENOtxxJ5RddhGRfVBJ0Y+wyM31SbHbgHQsA6goLb0MArwcoCNt0cO7/Uoq3sw95zxadbUAwakYYj1pBjeUMgHmnTWOPcm9toG1g0Bhe2/HZBa1riMkp8Qd0u6OUw8URtzk1JKK66IAlundmGlKTGtpxBkBrW91IxuvSVwUezkvSY14hBWHMzenL5lTEsYI+lfob1ClklH997WpgSjNbwSRppsgqMjRtiHeGisJcxwzYjxohDu1vulteIR9MT/dqAaSGhxkDm3uUg40fpY/Yme1y5crDqohsmtxRlA7fpUkZPNAD8waBERzoJFu39nbfPVNltNtgynnRQGV5JtsZHLRMtOwiYRyFqBNMydi6t6BUcrBoYZPNBPK46HDtQG21zTDQI2B3UKjuskoJKlnY1pZ9J5oDIGkVBd+OygWt37B/tQMuUntJKG6MzQfr3+sKicXIBrmjMNCt+C1xw/If0WKIgltOzC91v4eP7U49GH4rWPbn5HQ5rmSnvu810zzXKee8V6I89asMO6FcVVh/RCtKqCkKwbDRCotw+JeeH4SHI0FpLmvJ03IXWjc+Mxl7YxmeWkUL9qwcNbDiODxxvOrS7N1AsqGJM09Bpd2bXgZ9PalcF+P4VPM+TsXtyPOYsPMrn46DKBAMHLG8Ci41TqC7XzjsIKe4NGXQ7KyLGxuLmTAAuIy3rmBSZWGpXD4a2JwGIccLF2Y2DbcOV7rTwxkfbzS4iRrxVMcAavmfBZ+K8M7OVroLcH33GtulfDisHFgY8KHEOea03Dlu+4ip7mTzyTxskIDK7uxrf8ARLE25gLx2rnx0HE0QPJRfh8dLWWNx7MbCrN8+q0RYR8kceIxEmV7XAAZby0diOSis5mqV8DC/Nm0BNiwNx6kmNy4qRxc6Robt1NbLoS8Layb5zECXOcSWF2nqKz4rDYhmKcyFksrclA1t4FT0q+LI6BhhYQ8d14BoEcytMI/so7JuWXQ778vWuc+KQYUAEAuNeGi04NgidRe6IkDStD1IKxVSHeikgm7pOheDqOiU7WRRNdGHNe8gHyWnEYdrw2TX8RvcdVTiWB0oaJnW4glo1vp5KC5zWxANdqa7zuf/pMtOIlc0l3Z5SDlOnsUWRsINucDXdB2Pgr3MiEzZGd2TUaormcah7DhpZmsGSMjTX0guTL/ABk3+I74rrcfdIcHllGocw2Nj3hzXKm/jJv8R3xXbHpJ2kFCT0lY1Ql9NVppZrw2TzCytWqL/l03mPiswUyWIv3SUnbqBXKtxfOKjcW6EdEgbIN8lOTVjvy/oqoLyhWIby1rmkkjy5qTi1rm5iQlJmsUWgeKbyQ4d5oHitITy1sjSSR5bJvLWvYTd+GyUthwpzWjxTlsOHfDfAoE8DtGnvX4JuIDhYNpva8uGR1BDmuLgQaHRRUXUJBob8FOtQolri4EOodFPprSDM7Sd/qQnMKxJ8QElyrpDSTSKigbqxm5VY3VjeaRFzN1g4yava84/wDELezcKL8NBippWzh5Ac0gt5d1dZ0kurtyOFkvxzZCSe44C+mUqQeDEG3ZBsi6XWg4VhIsUzssQ8OLXU1wvlR+KgeAzNYezkjkN6Ekj1Us3GvRM8L9rA1rsDhLY4kNJNa9VhxZ7ODLfddy/X3lb24eZkUTHkZmg2Gm9Nly+KvpjWg8tLXWR5cr7rjTm3HosR7rHEjdbHgukcOV0VlxR71EV4LTKmPqov3tSaVGTdQJim2xfioM3UwddEAdqCRQdK9qBqCKtBLZprmoN1tScVC9EDV0BqZnS9VSNrV+DbmxDfO1KR1I2d3XcpZdSr6rkkWfRkri9EZMMKvzWhn1rvYoQR90HzKLLXOKitF8lVKADap7bKdVZGHYp2SMjxdegWpC309vwDEF/AcI55qmlvqDiB7gtvbd4AC/Wudg3RHAQMhGVrGhlcxSiS8E94h3mvVHivbqCbNsDfik+UDbU1qAuYJXi65m0fOJdr0RFeIfm36rLWlH3FN8o7ZrS4AnkUmOOXM8geW3gg6nDgA1pzaUVn467vQ+Acf+1yeEma0b206aFZeJyB4jIN9x3/j/AFQdjDCsJCOkbfgrL06qMYywsb0aB7lLlt7kZOvJI6bUlySv/doAlJx01sjyQdlAnX+iAc5rXihRPh5Ln4urDgRQde/rWt5PaerqsOItrWt3pxP7KFUOILwQ66ddX60MY5zsuZzRQ1Dh8EHQkka043X4SUFrjM3utOu5bqAPFTenXxMs8fbSve7SMHfqq5n5yT6gtONeOyAboAdFzXk5Sc1Ly5dvXj0x4psksoZEwkk6eKp7DE3k7J+bbZdARvLGSt3ZZPrV8A7OIvf6T1Gtt8E0ZbHHdOoAeKzzWcZLTmD0R3h4LGx7n4uFoOlhdCWFxxMjs7mh1EAVR08lY5ZTSvUal8X+qlMB33o/U/8AojsBoXPs9S0fsh0NusFvrYFpg6d0af8AMokP/lX6wmIGVT2tOtihSsADRQFBQ9qCy98Pf+lHZM54YD/KFehRfbOWRc4j/pKOzi/lu9hWhPVPRus3ZQ/dd7SomODmSPMla0JqG7+sXZQfza/zBPsIjtKfaFs06IIb90exTjF5Vj+atO0rvcj5oP5h9i1ljDuxvsUeyj/lt9icYvPL9Zvmh5Se0f1UThH/AH2+xa+xi+4jso+QI/zFTjDnkx/NZPvN96Pm0nVvtW3s29XD/MUjEPvvHrU4xeeTH83l6NPrS7CX7nvC0zB0bQWmR5JqhX7KL5BG4hxlHQ5QQU4Q51R2Mv3D7QkY5B9hyv8AnDOb3DnrGU+2ZYHbNF7Ww6+9ThF+Ss2R4+w72JEO+472FajK0OyulaD0LSEGVun0keu3eTivyVk15td7CokhbO0v0XRkf4n9E8ziLppHg5Z4rzYYyO1aBS38O+vlPRo/VVnM5thl+IIVvDmuzzEtIugL9a1j2zldth0afJclx7x811ZNGPPgVxs9u9a7xxrpYf0Faq4PQViqJi63QteGgzwNd1v4oVGPh7pG4ZoiNF5LSKvMr8PYmbDIygTRLjQA/VZMK9jcO3MLOagPUFLDxHFYlovMGOAzOOl7ge5dLHmvbfi8L2WHj7WZromuo5Nx7VYySKcMzzML26Ai8vQHzRiy1sEsDGsLpboEczqVjwrQJsPHLDkDCTI71H+ixMdm2oY2sXD2esYaRmq7IAWrFMhkyuY0MlHeFAXQ3XIOIjDZHMc1x1DK5ePnyWk4nDNwcWJilDsRFWcX13V4rK1CYQRZZWmVr2AmRx1Pgo4cQei2V+tkODdFzpO/NJIGWQzNYdYIW7DzydhEIpICRrfTfZSxra+OduJkjZHJbLIdZot06c+auDYJXhjZ3OkcSRkNFp8vUsmHw4il7V0sbnE0L0zOJ5qM8EmHkEuYMkIJLxqBr/VZXZY7DT4eZrm3LnOpaDd+IHJa5Y+2wuaVj4zZNjcVzVWHnknkYXyDumiSNx4q/GyuaYnRjMx3Q7nkFKJwMY14cx1OIHpH3LHj6D3YgQBwv0+QPNaIS10TpmwN7Rop16WQsrIvnDjG4ubHzA057KCeFkhztYTly97wWx72tLJ3tJaSMrhy81kbCxk8rATyqTL7QtcDnRwZnO9AVlNVXIorF8oYiMA+QG2ueznt3guNMP7ZN/iO+K7fHf8AkrmjSizTc+kFxpv4yb/Ed8V1x6Sdm1Ql+s9SsaFXL9b6lpppg1wE/q+KyhasP/Az+X6rKFMlhO3UDspu3USFyrpGtw7orm0fBZGYvCxktfiYWuaaou1Cqxs80WDe+OQhzWaFcLGszY1xGpkAd7RasZvp6J2PwJIJxUBrxKi7iGAfWfFRGugP7LiMgiDRma0nnqdU5IGFgLAxp6E7qs7dp/EcA6s2JYa/A79kO4ngDWacGv8Apu/ZcGJrS9odQF6rY6JjXubl0d6JAJAU2m3RPFsEP/sH1RFL/jWBH99If/xri4oRtmIZlrw2VQka0VkF9SU2bd08bwX8yb1RqJ49ghznP+QfuuRickJaGljwRrR2WR5BJoADoq1t6gTsxJZNHmyuGmYUVYsuCFYHD/kC1LlXWBIppFRQN1a3cqobqxu6RFzN1BzsuKdYtuZtg+SmzdOMXjner/xXbBzyajTZcOQWktzggcrB/ZS7UxMactu30WDCz4d2MDI3vdJmcXZmVpTvburcTiYo4iNgWGrvmehVrMSfI9zhplsUTyAG5964HFZXS4gjYDSui6skwytcXZsjCTel7aLh4k5nnXUmluDOB3XybWdFzZ39pM48r0XUxfdwxrYBcg+l4oobv6lF5s+SnXeACrduVANVg3VYGinzCAcdkDYodo5DdkCOyXJM7Iu2gUgOS04D+KYsq1cO/iR5H4KXpZ27rmjZJ4qMnkrqv1qqdpIbGN3n3LzvQzt7kIJ5hdDhvAMVjw2ST+z4c133jvEeA/UrZw/AwNwjsXMM7gcrG8m3oCfWvSxua/SNzHZRVNeCQF3ww/XDPPXqOIzhmEwXaMhha+Vj8pkkGZ1EWDr+nRZsewSR9oI2UzSRg+6dCP18wV18bEDOH2BHM3s3nenD0T8Que+N7JHF7Rm/vGn/AMvL/fJddOO7XOwWMPDsQYpjmgefo5KrXoRy8fFdpzmyta5p1sWuXJho3NIDc0LqG1geDgNdOR5eSWH7bCvYxzw+KjlfYIrx6eaqOo4d9uteHVQfmBbW162kX55462UZ77aIeKDNJXzlnUNJSiyswsYurAO6sce9Z6bo+wA0e+qQXYfbTXnyWfGf3Q/6Tz7wr4BTHWKNHXRVY9pbPG0/yyP+5qD0DhppWiRaQNvYVXK85u6jtHjfVEWUQNnKN1vfsSMxA1ASEocLo+pAOIPMetVu209xU87XGviFEmM3dexDSh9mQbigscgJax1+HrW17YhmcCNAdnLM7Dei0SSNDbOhB19YUTTIbuibtrv/ABKsByxPdpqSBRPrT+Zusn5wToQMzBp7FXiX1GGk2aWMrqO3ijFM7OT0WaQht5tlprRVPa29V5a9cLB5jCWublB1o70jEyDIWjZRdKWg5fap4FkOKmd84kaGN2BcASVZN03pDhzf7QM292uw6nCnBc0hkOOwrIxrKxpsnmSVvLiJHtJAyGiS6hvS6XC4z243KWn2I++fYl2I+/7lJoe4WwscPwvaf1R9JRPZvIGmjb+Cyhdjf2gjsD95qg7ERsNO7p8WkJjEROy05pzEgeKCXYnq1HZHw9qbZWOHdykeBTzt8PahtHsnf7KOyd094Uu0b196edp6+1Dasxu6I7N33SrLHiix4+xQVZHfdPsRkd90+xW2OvuTDvxIqktI5KNLTm/H8Usx6+9BnpC0X5I9TfcpoZXsD2lrhYKqOEhNaOFdCt/+VvsCVfgHsTRthLBF3WskeCLvNsqmgDM3s5gBrqV06H8v4oys+5XtTQ5nb9nJnPbgXWUjRRdKAT9NMNKosXVys+78UZGePtTSuV2gqjObBOpjUnEEuyviDW6kFuw/3a6XZxn73tUTDDrvr5KaHKAY7MAcObvKrHvprRGYu7YomhXJbzhYDrQv8oUDgYSfRbf5VNVduYYwa+jiHUtf4+a04SIx4SU5SzO/TW9Fp/4bhybe0HyFKc5blbGyhqNByVkS1RKzJC4iR2g2JKzQvId3mXzBrda8U4NwrtRa5sPaBxAe4s11Oq6Rmt+FnbIHXTdaAtWYmV0TWltG1xJdmi9dSr8GBmaHAkea0jtwzyGJpII8AUIiFRjRCgt4XhpMTgpWsjjkDTpmNFpoUpNwj443dsOxkzAtyDUgczyVXC8Y7DQysbQzuHePLQLsMAxGDcZnWZTQI6Uut2890yNnY7EiCQF07O9ntErA8uOxGxCxF8uGmOKc1r3PkbCL0uzVroysLLXXH1GK5WJhL3+i0H7wNZvMUs8TJcPMA0taDuDrY5rpPAcSCs+IxLOHNjmmILM3dtt6rp6sZ1pZJ9CHRNDTC46PaQR4hOOAyR3CXNcLrQAEeapfxbDcRkb2DmGRoLi0RkLp4SBsrssTy2NoqTPzPQLz5Sx0jMXtkhMjNJYZBYO66UGJ7aJ7JGgHICL318FmxfDIo3DsGdnJYdlHouoqxmFErnyOBjldZOQaN8PFYs2qMbXfOGYaR4bGR2mgq/NUMjc6fto5CIxJ3o79hHrRjMHO+i7v5CMrgDeVa8OzuCQMc1zQR0JKnE2bS3tXHvtAFvyatPgn3SWEiRrQ7u2a052pQzTOc4TMA861af2Sngi7UyOxABFBpzDQdFNVUcS2QPM7M7TZblcNEniVzGVIAZHUQBY8PUpy4iMuAGLgaytQXjUqMOOwUceV+Jw7d/74H2Jqqz8Ydn4ViDlHdc3UGx6QXLn/AIyb/Ed8Vu4vjsLJw2drMThyTlytY8EnULFOP7ZKfxldMZqESCpl+u9SuCjIxpt9ajRVpbhv4HEeSyha8L/BYjyWRqzVhO3STdukuddIWKg7SN0UgIttHqsE/DYXiO3POVgbqei6UrnSPL3akqiTcAqGmEcPYAGiSSumZP5hGfSc4+ZW9rQVMNA5KbNRzxgI/FTGBYdKdXmt9IRdRjHDoebAfNSHD8MN4mn1LUhDUUDBYUf3DPYpjDYcbQxj/KFO0KAoAAAAAcghCFFBSKaSihWM3KrG6mzcqxF7FVicQMNM6SwNW7i+RVrNwufxr0XDfvN09S643TOt3S7hmMe+fKcr3dk7UCuzaNvelhoGSQyOnt7g8WQbslZeFFwxbSWludjgbHLKVu4TO3E54nCi2KjX5ib96T321lOHSjHk59PRd+i5eJGQB21/qunOXCTK42A3fnuuVjzTgOTV1cmfiD6DADXVc1gt1krRinGSyNepWdujfFA/tE+Cr3Hipg6eagQQVESruuI2GikRoPBG8Zb67UoxnjLT4FBFwsAoqmg9VPShfkoVTi0opVskeadckigCKIWvhn8bGD4/ArIdTa18PIGKYfFS9LO3oo6yjyWPieJOFiMjPTd3GHp1PwWxjO9VkWuX8o+6MPG3YZjXsXHHt2y9Rkhx2J7JsRnkMYI7uc0t0fFMTh5RLHK4OHRx1XDiflcL5LUZO0GgrwC9Erz163A8YZjY+yn4hLFI/wDnsa6P2gWPWuqY8UMjcVle4DuzxD0h4r58xxG+y6XDuOYzhpyRSiSH+XJq3+nqWts2PUjCyiQvZo+uWmYeWoU+x5kU4jUaVqq+G8Yw/ErZRhmAvKXaEeBW0ZX6t1HUaqsszMNle2tANglPFUjHHQhdOOMZdq9Sy40Zdhog5jnBtAnc0PNMKmYOzx5ZC3M7LsCPNXNDtBeY9aQaIm5mO6UVnx/8YwHcNaP+8fsuhh4j2Z6+S5+Or/iDs2zez/8AIoOnKXOk7p6lNpfmCh20bu8HAgjf2obNGLJe0V1NLO1SncRp4JMP0YCZka8WHX0ogpOJrwU2JB9Eev4KkuaR6dKYvn0PwVbomkgWQE23Irc1ji85u6K311WHGxOhjY4u7znOOmi1uw2e2ZzQfros2Kwp7QZ3tEY3rdXa8U8OXx4Zj3zPcC30XV+1rHNLneSpYibMA1gpgFBZHPyjdefPPbtjjpN7tN1ne7qVCScDZUF7pHBosuOwG65ybdFkj83dC9LgnYCPCR4ds2GkLR3gSDZ57rBw7h5w3001dqRoPu/1WmcNdG4uaHUDuLXoww055e2LG0flLhmNADW5AANhzWntZo8RM+JkUjXPcCJCRs4+BWKr+UkQ+6G+5i6z+H4dznOBlYXGzkkIF+Wy75a1JXmx7rM7EX9bw5h/I8H4gKIxOFFj5piovFrf/wDklXO4c4fV42UeDmtd+gUHYLFN9CeF/wCZhb8CVy4Yum4icXhQDWPmiJ+/Yr2hSa8SgdjxGGQ/iDT8FWYcc3eGJ4/BL+4Cpljd/fYCQ/5Wv+BU+ODQcCHSNL4cM8X3iGlp9Wq0S4dklWZGUSe44hcctwbDZifAeuRzFJkkR+px8gPQT5vcbU+KjpjDuawtbiJbu7cQT5KUcZa2nuzm9yAFgBxg1bjC4fjjafhSmzEY0zNiHzd5cCbIc3b2qXx0W4pnfblZLVbx0qGOIkaDNM3XaSHT2qUXEMQ5oc7CNIOvcl/cBT/4kB6eGxDfJod8Cs8azyhHEsGYNnizEjIH23QqUUsj3U8xVW7Jdb8kjxLBO9N5b/iRkfEJB/DZhla/DOG9BwU1V2cbpXyBrmTx/isEfBVvxJb3TJIxw5vhv4K75jhyLY0jxa8oOEoksnmYT+K/ipo2qZiHyHLHiYXOAs2wjRMTYkVfzd1ixT6sK6KJ7M3aTGW9szQK9iHwRSVniY6trCG0DPO0/wAOXCrtpBTjxDnlwdDIygTbm0FE4HDnZlHewSkYWwQzPbJIR2btHOsDRU2q/wCJAYV87oaDMmgd94LZG8vwkeJy02RocBeotcPEnJwyYdZWN9jAu5lycMw7OkbB7l34TW2Zndso4rDmIyygg1y/dXx4xsujc/rXDj1cT4rpYL0yuDs6Bc4RvkN5WCyegUY5e1bmZZHkniXZeF4k9Wge9UcPP9kaunCOfJcZAPS082pfOIecjR5qZcs8mHjkxDZ3Al7G5RrpX+ynCHNcJ4T/AHkftWeaZkTi8TQBp6nVSfEw/ZHsWefBhz4uyZHQJz5mg3tXLzTgc2XE8SbPTBkDW62RuVCLEF0TniMU3SgTXmt4w0Y/uYj/AJAFDEGPDYV7hC0hzg3ICQDuf9+acTk5Yb2rxl36LbgGZXZntcSNgFewwxVlwwb5aqwS/SB0bac0F2o0oC1NLtuaO6PJC4gx+KAAbimVyuPX4ITibbBLj4S4YX5t2bqJE2pvwUvn/F2gAS4FoHRpUi1Qe1d9uOmjCyYnFy4JmKkjkvE5vo20AGtv4lejkjacweLbS4PC2f23CD7sUkh9bgB8F3JHlzQFpiubPh3RusatPNcT5Un+x4eO6Ocn3L1W+hXkflW4HGxxjZrb96E7ZPk2xwx0zhekdaeJ/ou4cC91vbi8c1xJ0a7ZeRkblAPVbTLNg8Ex0bsplOpHpaDqrjnJNVcsLbuO2/h2PLv4ziDx1MlfqqnYWSNxbLiceHDcdt/RcF3EcWR/ESf6yu/wdz8Rwtkkri95c4W42d0yyn0TG/aPzaM7zYw+eI/oonBYY7/OHec5/ZbslIyrHKtcYw/MMJziefOVyPmGD/8A4zT5vd+63ZR0Ty2pyq6jCMDhB/8AUi9eY/qpjCYUf/Uh/wBJP6rXlTypypqMzcPhxthYB/8AjCv1c4uduTZUw1MBS1dFSjL9W9WUoSnR7Q1xNchosqnhNMHiPylZWrVhv4aYfhKzBSrEXbpJu3SXKukMaKt7bKmhRSbopqITQNJCEUIQhAIQhQCEIUAkmkooG6sZuVWN1YzcqxFzN1XO3FslfJDhmYiJ4FtNHZTZursriQWvLT4LrjdMVjZjsGJG/OsJNh5GggUSQLFbJ4TDYWB5nwuMa8AG43CnELoZpXNDZWtmZ0cFTicDgn5agMLnEeidF1lwrnebm4tpaXPGoFNB60Nffa4PEJLJ8V1JrjYGhxOpIC4WMfmkOt0qrNmJBCH6UERjNK0bWdSpinFzz6IUEHaUAkbLinlvvWpsy9QPNQRDdDrrSlAe9XLZSEOYW2RvtTc0McNN+iAmaQ4s8SApZO0hEg3oh3mnM22mta2KMG7MHRH7W3gUGfcnx1RVtU5mmOQdQmGjVFVDb1rTgx9LHW5KzAclqwot0QBp2f8AZS9Lj29LGczQ7quZxqF73skq2NbTgOWu66UBuEKT22B1Xnl1XoeRmjMbuoOoPVRDnDbQ+C7mNwDOzzN0hcf/AOmf2XDlidFI5jhRC745bcc8de1jZNO/qpte3bl48ll2Ta5bc23D4mXD4hsjHlsjDYcF7jC40cQwbMRC0B50e1taO5r5+05vA8lv4VjG4eYtmBdE/RwBojoQrEeyOIniPNo5jKf0UXzvlYSXX4Ark4p82Ga18E+IDXagPGldb2V0GMxMsbTnhkJ3DhRWr6TW2qRmaSMg1Tr9yuib9I070dlk+ePBBkwzxW5abCugxuGc7vEtPLMKU2nGu7EGsj0Xn+Lnv413QM+JXT+fB0NwjtD0zaH9lyuL2MNi3EUT2d+z+qs7SqopXMijFONsG3+/FWduAO858f5mkfFVNa10cbC9od2bNHAG+6FMwSBvdy/5XFv7rnl2xtNshcLjla4bbAqwSvHokjloqPpW6ZXg8zo79io9s5npll+ILP3WTbrQymSIk6HKf0/dTe5oc4B4zdA+j71z8PIXMe4VRZsDY9Jqsc+VwkLdTRylxBaCtR3w9xOTFxYWXspHntXjPRANeFhYJ5zI4km1RjHieIPrLJQFgUP6aqiGV0lsfpI3cLjnl9PRjjO1r3rLNIFKZ+UeKhg8O7F4gMDS4buo8liTda6LD4OfF6xtaG3uXAL0OHw8eFhayMCwNXVqSk90TYg12Gc1rRlAyXp6lnvCOBDX9nXQltL1Y4TFne2om1VP9RL+U/BQ7Jx1ixL/AFkOCHNkET2yPD7AAptbrSMkQv5Uv/DfubS7hBXBil7LjePxFZuybI6utKxvymjb9fg5Y/I38aWs/p5ce67JSK58fyg4bJ6Ur4/zsP6WtUWOwU/1WLhcemcA+9YVZaVqzLYsEEdRqqyECzFVvghk+shjd+ZgKspYZMLiM5fHKW+k6gTqb0HTZUWO4dgz/cNb+QlvwTgwMMEvaMMl0QA55cBfms4fjo305snZ2NSA6hXgDql8+nh0xEYugdAeZ167DVF2l/w+ZgAixfdGgD4wfhSi7C45uzsPJ/qb+60SY5kWI7J7dzQIN9N+iG4/DuAJfltuajyCM6jIW41vp4QkfglB+NKmTIfrsFKPzQZh7rXVjnZNmyOulLMVE4xwr4ff2Iz64z+itjaw6w4uYflmzD32uwSHaEAjxVEmDwknp4aJx65Amocb9ViJxbfQxbiPxxtPwpSGIxzftYd/m0tPxKtPC8ITbGyRn/pyOH6qP/Da+rxc7fzEOHvCnGH+kRjsSPTwbXeLJR+oUcRjy/Cyx/NZ2vc0tGgI18ipHBYsehiYn/mir4FIwY5v9zDJ+WQj4hOEN5MGP/gD+LEu9zaXfxvcwrR0A9wXC4gyRuGwscjMr3yvcW3dWf6rt8XOXDkeB+C3l/K49uBCdF0cCe8Vz4hot+BGpXlnb03pvxbXycMlZGxz3OewBrRZ5lVYSOWHDtZJG5rhvYV2UuqnvYR900gvxTPQxDiOjgCu0rjYgXjmU7HVHzzEgd9kUnqpR+eRn6zCDzaVdppJRpLt8I47Sx+9A7F3oYoDwc1VEqtLICpCOQ+i+J/k5BjxA/ur8jaCsxqGQdPBXEvHpRvHqVTpWk6mvNRVPYM5Mb7EKzO3qEKKuOXmQFXIWgbhV5Hn7BUHRPd3ch10WmXZ4Kz+3YgnaKGOMewk/FdZxC5HDnC8XINnzkDyAA/RaDKQdHEetdHJvaQSNl4T5Qv7Tiz/AAAC9iyU0brZeE4m/tOJTn8RCl6XHtlkslrVq4m/uQR8mglZoxmxLG+IVnEnXiQ37rQFh1ZSvUcBka3g0dgnvu+K8sV6v5PYV83BGFpoGR3xQaDM3kCl2w+6rv8Ahsv3k/8Ahkn30RR234fejtvAe1aBwt3N5Uv+F9XoMnbHoEdq7wWv/hrRvJ70/wDh8Q3kHtQY+1d4I7V55j2Lb8yw43kb7U/mmFG8jfaorD2r/v8AuQJHDNrebe1v7DBj+8b7UdnggPrGqCnDkGOQDm0rO5tLePmjLySUfAKjEMiMLnRzjONQC3dSrGJ26SQzcyD5JrlXSBCEKKEIQgEIQimhJCgaEk0AhCFAJFNIqAG6mxQG6sYNSrBYzdaWLOwaq9i3GWiLU0oYqQtDzya2h58/gFJhoLHxObs8ORdOc32C1uMvPYt4jjBvUi/UuJLqSeq6OLd3aO+1eCwZTLIGA0XHU9AurKDW1HmrvP0b5KUxyNEQ8ypxZZMSSfQaO6PD/fxUjGQ4vdWZxtQUticd9AVa2JgFbqV5dSSSpRvI1LWuHTmoBoyBX4bCvxz3MZTQwW5x9wVWeJ+hLoz46hVkGJ2YPAO9tcizW/a/sjCXRSa3zWFwdDMaNEFafnrpHNEgDnbZuvmqZ2d5zidUW6+luLAe1srdQ4WoQ6mneRUsGe1hdERdahRbXL0h70RU4VK4VsVrwR7zAdBmu1Q4gvcSRrRWjAAlwaKOUk/BZvTWPbvYcVG3oQraVeHIMbRsdNPUrqted6EMo1sW12jguLxHCem0enFq0/eZ/Rd0iwR1WLFsc2COUnM6E049Wq43VXW/TzBaoELdjYRDOQPQd3m+SyuavTK8tmrpBrqV7TdOG6zuFKUb8pCrL1/yY4hnDsDIe96UZv2tXSxWHa4tPzdjwRr9GDXrFFeLimfBKzEQuyvYczSORXseH8TZxKNoDuynqywVTvK/gqnSn5tCHZW9pE47BkhHucouhkIsYgOb0li09otdPv0cwaRyP9FEwxE+gAfDT4KaXk5ZaI2OkmbUZpufDyC7sdVdxym4HE/4jR7grOKgDCsYOb2hU/KA/wBhn8cRXuWse3PKqpY3PygMLhlaDo0j0R1UC0N0FsN8g5nwsKWIe5mIIZIWnQUHN5DoVJ+ImjsHLX42FvvFhcsu3M88rW2wyEVoe68H4FOOd/aBsjmC/wAJB/ZWxyskALHtJrYG1KiXAAWVkWQNzOlDRyb/AOX9EsTI1rezZVcztZU31Awgem4DMf0WF7rOqmWWpp6/FjqMkzuxec+sTzvWyzztEgGV1SM2PULbIWuaWuFgrkzMfA+4zmaNh0XN3iQlLjT9Hcwu3w2P5rA2Q9oO01NR5gRy1C4ILMQ4ANdn6Df1L0GGws0GCjaBUlagSEEfou3jjNaTioSa7VoPRxo+9M04dQsru3DTnEjvBzWyfClQ50erpGRtIGh70RXdGt2GgJvsmg9QKUyPQaNs7B/3BQhl7XTJQA3zBw9ytA+ki/xG/FQvTkYRjsTieJhpALo5KJ29JQEPG4AO4JmVtbSP0Kt4NqOIyc+zPvtdF72/OO++Jtd0EuIcP0Ty5arz+Ob24E0s7bOJ4WwfiERb76VIl4a/R+Hmj1Jtj7rwpemZnYC5rpi0csweHKiVzHCp/m0nhLHlPt1XLm68XEwzMOMZh/mWJlEhkAyvZ678V6EyY5p2w0g/zMP6rMzB4SOaOaHCNL26gxPsA10vzV5xcbb7Rskfi5hpLmnGM+P4nicOI2xYdvaucWlpOa9AdKrqszflFLHXzrAOaOoJHxCs4nhZsW6N+Gka1zZCASSPsg7+pYnQccg1syjwLXf1W5kzxdCP5R4F/pNlZ5tBHuK1x8W4dL6OLjH5rb8V56bFTtA+ecNY4jdzoyCfWqGYjh0lCXCOYeZjffuKu4nF60Nws4JZ2MmbctINqL8Fh3CjEALuhsvJSsweUOw0kgfYGV499heozY1gAEkEgH3mFp9xTchxqcOGZh8/Zg982bVlLLNjsRBC50mGY00crmyZhdE6ih0XLZ8pZh9Zho3flJb+6dpqu9SS5cPyhhkBLsLOANywZgFfHxvh0prt8h6PaQqNqFCPEYab6rERPPg8K4sKiIWnaCEAIOVxUZ+J4BnV4/8AILdxs1CfIrFixm+UGBb0o+8rTx0/R14fqrn/ACYf05MewXQwHNYGbLoYAd0leWdvTem8bKSTdgmujkg5qhlB3CtKFRSY29FEwNPJX0ikGU4ZvLRIRvb6L3D1rVkJQYzyTaaZxLimbSk+afzrEfaax3mFaWO6KJb1CuzSv5x1wzEKWUdEJs01HHRcoSkzGsfMxohrXcnZc442CvRefUk3GMIlcxjgWRPdZ8q/VblYsb+FP/8AjonHd9v9pJWnMs2GAiwkUf3WAe5WBwtdXFpD8rCegXhZX555HdXEr2OKk7PAzO6MPwXigdFmt4LsGM2Lb4KvGuzYuQ9DSu4cCcRoLOwCXEOH4vByk4mB8ec2CRofWs626bZCvVfJ2SQcFaGvIAkdoPNeUXV4disVhsD9G+4s5toAzDxHVSj0ZknJ+td7VG5j/eP9q4/z3EvaHNnJB5gBasPh+J4pmdk2Vh5ucAsbrWm7LIftu9qiWP6uWDF4XH4duaTEZm/gktZC2d28kn+oqXLRxdrs3ePtS7PqfeuN2Up3e/8A1FHzd53J9qnNeLs5GjdzfaonsxvIwf5guR80vcBP5oOgU5LxdXtIBvNH/qCRxGGG88ftXM+ajwT+ajwTkcXS+eYQf37fUk/F4d0bgySyRpoVzxhgpGLLSnI4trTbQUKMRtlKay0SE0IEhCEAhCFAIQhFNCEKAQhCASKaSimwW5V47EnCRtyAF7zpfJWx+mFg4076aNv3Wk/79isRBnHXxup8YkHOtCF24sTHNHHJGe48WF5PBMD2Euvfa11sPjOya1hZ3W6ClsseiaO6Fw+L4jPK6iHNjAu+o0A966MXEYHYZzs1loJynQ7LzWJky2463Z8+nvXTFzrFKc7nEeiOaoaaZI8bvORvlzV+NDYosodZIVETM0rIqNN1d4Loytw7RH3q7tc+f+/2UXEvdorX0dBsNAEMaG7bqCIYG6806puil9rXRDsvrUEA3MbI0HxUZcPn1YcrvcVcCGilXJiMh0baDGWvY6niiFZI4uY3xWgTxTDK8UqpYKbmYbooIYZ/YzNcT3SaPkrsSzs5C5mgGoWeQChS1BwmgN7s+CKqe3PEJWi+qlgpDHiGuHs6qDbic4A6H2FRBp+milWdvT4GWOeMRn0w0aHw6K82w97VvXp5rgYTF04NkOV3Jy7EOMdeXEEVyd+64ZY6euTc3GrcaaqD2BxLXei8ZSpBjSA6N1A82nRJzZDs5vnSwjh4iAvw74zrJASPMLmeC9Di+5i2y1Qf3H+fJcXFwdlO5o23Hku+F3GPLjucmYttUuaWlafSHioluYELo84w0gJyPPdPuWnDyOjkyBxDgdCDRBXPILHLRnztDx6Td0Hs+E8XbjWtwuJIbiPsu5Sf1XQfG4PHIeGi8MXZ42yNNOHTkV6rgnF2Y6AQ4l4biWDc/bHXzVZ0Mc0t+bRudmJmb8SquO64Ij72KP6rVj2h2MwGUggzA2Fk4z/Dwj72KcfeVrHtzv2cscj8Q+tGZiCbvmfskKJwzmt7paXci24/glKHPxMphfZzuvJLqNTuDYTzzgtZTnOJrvR7+sLjl2wrMcxFOY9xOmobJ79CuhBEMHEbrtHb1sFYwdgy312h3o2B5LNJIXFYt09Hj8f3UJZC4qh50VjtVTIeS5vTFMh0VXZ2LKtOrlCR1ClYq/hWFjkxfaloIiFjz5LQH06mOoDk2UivU5T4fGY4xT+8dS0OGvmN1oMkbyGSMNnk9q9WE1GWd08rGtOY7al8d362qbMSXsHdY933WPB09dKsxfSExwtLSdHRS5SPUpuniFCaORpqrcw/ELaIuOFJLnw5XcyWV7wrIXRB8TYn5gHX6V1oT+iGRRGL6ElrXagsNKJZ2RzFxdo91kC9GFC9MfAheExx+81rfba6EhIkcC2WrO8Ye1YeAiuH4g/ekY33hWudGZnZXwhxOoEhjd79Fz839OHi6WsMDwIy6MNu6FsN+SCx4aC2WcgiyBTwPBWSTOFdpFI0N1vKHg6LNAInvLrgpmpLC5hB5WCuLsm4BjWkCEyOsEuYWEj1bKsNeGnJHK0Vp2UwcPYpEyto/wBoDfACQKsStc4Avw5INgOaY3KovDgHAu27R59gAVbcVPpQgmH4H0fYVY0WW0SPrjodfSCzy7gSiwNPpoP1CtI0jGOaB2uHlZpegtVySYCV5bK2Jzuedn60qmUR9EW+HYzEH2FN+YuGftBX82APHtCgZ4Xw+UhzI2gg33HrY67XOYIS5z8sDiL1Y8sPsOilke0d351H4intQWcRjfNhxGyszs1Xt6JXFg4biYGudNgPnDHAUWvFjyXbL80LTnzERSEkiroVt61B78mIblOYgDuiYN5bUVqXURyYJYMKaLMZhDuTlsE9aIKk7FRTEEYqGY5gMsseX17i/YuqJMQHG3ytG1PjBb7QVURFI8NxEODeDVmspA9YWuacXHm4bPiJTJCzDkH7MTxQWeF2Jw+MZC2R7HiQNIzGrvwXak4bgnOtuDnjHJ8TiVUzhWEbKzEsxUjQx4JEree9ck5nF1HYjGM9PCxPH/Tlr3EIPEGsBM2GxEYGpOUOHuJVgeyS8j2u8jaqxhy4Oc/9M/BSZ0uMZ3ESfKfD1sGX7iVbx03Q8v1VeHGb5Uu/BH/+o/dPjZuUN8R8Fvyfyxh/TCzZdLAj6MrnMXTwY+iC807d8umwIQELq5EUIpSAQRrVTDUw1TAQRDVOkwEIFQUSwHkpIQV9k3ohWIQeVjxYfI1roaDjVgrZJEI8LiK3cGs9rlyw4At11Dr5rsYh7XxQBhsSTA+wWusnti302h2iYOqpBU2ldXFHi8mThUvj3favKA01ei4++uGtb95684dGrGTeLbwwO7TMwW4Gx6l0J/lHM4vw2Iw0c2GOjo3HW+oPJc/B4iXBYc4mF2WQeiavfRYjI6WRz3m3ONkpLqLZulKWCQ5LDCbAJ1AXq/k29o4Kzug/SO1rxXmopMOyMiWAPdehK0Q8Xmw0Qiw/0cYJIbQK1hlJfbOeNs1HexnDc8jsRhQI3HV8Z0D/AB8CiAOMDAWkVdg6ELhO45jj/fH1Ut/CuKzYgyNxT85+yXCyfBTycb7i+OZT1W6UVhgDoaCzALU6dr25GsIsbkUs73MjdTjR8l5cneFSkAomeFrQ4uNHwVzWhzQRsdVlVVJ0rciMgRVVJUrsgTyBBTSi4aLRkCTmCkFcWytUWtoqaBIQhAIQhQJNCEUk0ckIBCSFAJpIQCKTQoqUXpLk8WJlxxjbuQGf79q68Q7y5Lh2nGXnk1xPsSENnDXQNqJ+YdDoVW9rmEB7S3zXUB1VoALac0OB5ELW2nFe4NjJvfRYpjcoZd7Ars8SwTG4dskelPFjlWq8/LJkxFkbG69a64dOWaM57TF1yZZr1K1n0ERs/SPAJ8FXhqe97z6I1f49B/voplpkLnusD3rq5hhLiaGivZGXFWMa1kQoUKtQklEcOo7zz7AoGY6096rILRYNqD5S4UNEg7ugEKBl4O4ynqoPbmCnn0pRzNHL2IMksRbqFLD4l0biHagiiCtDhYsajoscjadYQa8kc7C6M0RuFS0mM1yUMNJ2cvgVbigNHcigQ7wr2IsgqAdorGkO0OhRU8hLbOx5q3D4x0IDJB2kfTmPJLDODXGOX0Tte1q6Xh7nsMuHaXAbsPpD91l1xtnuOjhsVkZnw+WSM8vH9F04JWzstoo82nkvIRPkgfnjdlPPx810MPjWTOAcXQy+B0P7Lnlg745459+q7HEoDJhXlujwLXJxje3wrZh6TN/JdrCzdvE5r9XtFHxXLhAuSF3IltLOPqtcdyyuQR9oIIsWnrG/wUiK7w9Eru8NjPLHmbfMKqJ2R3hzC2kcxss08WQ5mjulUWxHJJlJ7ruam2R8MrZI3Fr2GwRuCs7HZmeIVpOdgdzQejw3H/nGJwj8aBlifZkaNfWFq4u0OjwOU2HzlwI525eSY7LovQ8HMuPw+HhAJbhJsxcdg00QPcVvG+/bGU/HexkMb5GdrhGTsO5yiwfNV5YMNfYtcL5FxNeVnRWYnEcgsL3krhnnPp1w8f3RJIXFVE2pKJXB2iJ2VL+ase6tFS4oqDtAngofnOKaHXlbq5VSOXUwEE+Hw3afNnvEvetpF1y0u11wm6lumx4AjOtkA0XarGxzMo7NpFfyZL9xVj8THlLXO7NxFASgs+KqaJGva5we5t6aNePbuvSyk6HM0Pttn+Yyj7QnE15ae/lBGha/MPel2cgvlp/dvOp8iqgQHN+jIkFAF8ZFm+oVGl3ahoy5XHx0VUzn9hMXsylsMhGt/Zr9VXG95a7I9xI+68P926MQ9xweIL9+xcPRI5tCTtMv5qHBBXC3fixDR7KWh73Oa90jJGtH34w9vu1VPCRXCYj1nJ9gP7KTC0PHZthLvwSFh9h0XPzf05eL+UQ1jy57BFm2zRyGM+wq9jssLhiGyuafv9/T1Kt+YgiYyUK0liD2+0Jxua4AMMRy6gRSFp5CqPguLqTY8A8/ROax34HFpVroXuyBsxyt3zAOzKqVwYXiUur7JkisD1qMDs7mNYIixrruGWufMfoqiwC2soAkxuNHbVx/ZUgPEbSxrgOXYzVfqKsYT2QoOJ7BlZSAdSeqrAlktry6hymh0vzCtIkyN8zTnOahoJowdfMJGB8QGSHXmYZS33FQjP3MvT6Gf9CrPnLmhoLntIuzLGdfYoK5HuEdvMm9VLEHX7FGJkTpAM0TSdzFIWkeorTHiXP27J/5JP0KbnRSBxlhIy752IKpGFhlb2j3/QP1ebqyApYstGWyxt6d+PMCoFsWaUxVlcxm3Uv/AKKL/wCIeI5XtJO7Zh/4lUOCUxjJFHA5t65H1R8irHTtc2psNIAd7YHBUyRytYHSPjcHGj2sVH2hQazK4Ojis9YZr9VFQXXgnaNexhrLocpCmMPbSBPI9pFU45govxOHNieF7Pzx6e1RbFgnOqNzA4fddRQQlwRLszI4HacwWm/UoviMeElDmFhcWtrPmG429q6BBCpxIzMY3rKwf9wSCjh/e+UeMd91pHwChxk3iQPE/orOD97i/EH+Nf8Ad/RU8VN4seZXXy9Ofj7UN2C6eEH0QXNaNl1cMKjC8+Pbtk0BOkwFIBdHMg1SATpNAUmEIQCEIVQkIQgVoQhFcnjXDIo4myYWAMaD3y0k0sbHXJhWfdDn/ovUNjIiOaNkjyNGyaheXfnHFJGva1jmNylrdhzoL1aebf025lJjtVUCrIhZRGL5RP7mHj83Lhu2AXT46/PjWt5MYAua7cBc66Y9NfZ9phoorrMbv1LJIwRyuYDYBpbLrE4dngfgs2I1xMnmo0pdySTdySQNacJO+OF7WywtGa8sjLs9RoswXV4ThY8Rg8V2jbIPd8NFLdLFmCl+mErsVh3XQcNQQCdwFu+c4WRj2y4hjXk0KbYpc17GmOFpFuEjRY6EX+q2Dh2HJJ71Hla5W7bieDbhIp7dimPvQ5hX6rqA4HftKHKiuYMDhgPq78yVYIYwKDAsq3GXAN+1frSOKwDeV+tZBG0fYHsTDQNh7k2aaPn2CG0d+pI47CfyXewqmj0T1TYvZJhZ9I35T0KjJGWGis74mP1Io9RoVZBK6zDIbrYoCkJkUUlFJCChQCEIQCEBCKSaEKBITSQNCFJsb3mmNcfIIIoV4wc9W5oYOryArG8PkdAZGSMfXJhu/WmqbURaOsrj4A58VLIeh95XVecmHldsQw/BcvhoqOR3iAo1HQjNlXsOqzMVrDqqrRPEMThZIrpzm6HoeS8dxOF8bmueMrtQ5p3BXsYn97wUOL8Ngx+EL3d2Rg9IcwumFc83lsNB2XDWOJp0rs3q5f78UEg0xugu1r4gW5g0aNYMrQFkaWjVd3FOV16HYLNK4veOgUpX5juqlFS3R60vWlagHOUc1KVWlQ2QNkuvQqb42yNsCis7mEbKUcpboUGaRpY/yW2PLPAWnmN0poxMy2+kqMK8sflOiCtrixxa4ajkrA8dFbi4cxEjeehWXKRoUF4lJ0dqFogx0sbhrYGmpKxxts0VeGAcrRqZWNz3RYq3OfHG+uX+9V3PktwoMa/GTsBLwWMB2rmVwuFslxeKZg4xpIdTzaOZte4iYISyOIAMaMo/KP3KzWrZXn8Rhn8G4lQLnYOWyz8PgszyXYl74221xu16rFQxYyF0D9WnXN908ivHYySfhuKdBMHNLdi0Ahw6hY09Hizn2xNgnkz1DI4WaIak1r47ZK1zfzCltbxeL7bZSeuUfur4uJwyms9E7B3Na3UvixyvquWDlNHZMtDgWO1aV1ZMJDiNcnZnq3T3LI/ASMNMcJBy5FXbll4co5BY6GWj/wC1Y01Y5HULRPFnblcC142sUsovKRzCrlYnftXofkxPkgxY5FzfgV5sONL0PBmdngGuI1kcXerYLOd1G8Juuq9+Yqu1TnySZTsdlbuF5ncFRJoIJrRVOdZVQONql7qTkfSoc6yqLMOwTYhoeHdndvLRZAXaY/UswmOAy/YkF0Omqz8NjdFCHw4uOOd+7Ht0rktb+3B/tGFjmvd0Y21/ovV48dR5s8t0zLjg0ibCxyt/C79CqnDAvm7MwvhkzZQWWy/Yq2uw3aOyzTYaQm+9oFoacWGgxvhxLfE0V0Y3Yg2APr5tjg7weA74UUjHjIzRhbI3rG/X2GvilIIqyTYRzHEW4xjQfohgbo3DY4tf92Sz7ijUzqiV2Hv+0QmM9ZIy33qjFmMYHEdk7M3swLDr3eP2XVa/GxsJeyOU39g1osnHmRx8MlcyNrXPc0EgAE6pO1yz3FfDabwnCgmi57yNavQqTy4D6Rsg/wASMPHtCu4TFHJweBksbXtIJpwsblJ0WCZI5gkkwpafsPIafVqFjyY25bTDLU0rLmSNjyZXEafRyZSPCih0Yd35tWA0RKwE+ohWyYOaQd2aDEN6Sx6+0fsqH4eaM/w80YHPDyBzfYdfcuXGx05REt1d2IePGKW/cVFrmiQdoQSAazw06/NSilgEn08rTID3e0j7Nw9u6lNGI8PK+N7qyONXY2UVEgNidmy0Iox3mkjbp61VGWn6pzSf+jLR9hWmVrrlDMxILW911H0QssziSO1bQ6TxX/3BWkWSi4w57WjL3T20epPmEmFxAbHYAO8U1+4qLW2y4y4OH2YJb9xSIc9vfyZh/NiynruPJQWBjDG4zkEBwsyx5SPYoRsebLM7WtFgxS5gfUVIPcIg1jXkXdxPD/cVWcgIz9kenasLHe1BYyy1xOay6Id5uU+kTqEpSwAh0RGpOZ0eYH1jZOIZTlIr6ZgoG/sk7qtwbnJtjXH7rnRuJ+CoIWxnN2bqLdQI5CL8wU5QS057qv7yKx7Qpxh7pG5hIRe7wHj2hVgRMkzRUZA401r8mnjagmXyPAI1IbtFJV+oqDmNcCXx1W/aw/qFICbvPLiABr2jAdPAjVJpaZcsRsXvHLRA8QVRBkbWupmjgdRFN+hWlgcfm4eXkmYemBY0JVMuW8s3e/FJDYI8wtEWW8Jky5Q4u7psaNOys7Sqvk+M02Ok6vHxKzY/vY0eX6rZ8mh/ZMQ/rJ+iyT97HO8GrXmY8XYY1dOBtMCwsbqF0oR3QuGLrktAUqQAmujAQhCAQhCAQhCqBJCEAhCEU5O3JJp2m68tE8vxmIkdqS/crsO4znjcGxyA7WVRBGzF4OQMAE8Js6auC9WMrzWyKmOu1og1WEOyrXhnbnkrplw+JPz8RlPQ0soFyNHirJXZ8RI7q4lEQucLlXadLSb4gzX0R+ipn/iH+abXZsfp1pKbTEP81FUu5JJvSRRsu/8AJvK6HENJ1zDTwpcAldPgc5gn1YOze/KXc7rZZy6Wdr4y35yxrvvtHrDXfsumKb5LlzDssdK46CLEMPqN/uum4rjW0yQmCFRmrRSDlFXWEWFVmSzILswUc4VWbxSzILswKKuRpG6ozKyF2aQBILn+kbUVJ/plRKUhIQgqKRStMrXwyCKZzzMzM0aDWqVk2l9MoTDS40ASfBPiMWLwUmZmTsT6L2M+NrE7EYiQU6aQjwNfBa4M8m/sJALc3KPxd34qBMDfrMTE3yOY+5YOyzGzZ8SmMPWp19acTk2HFYFn25pfyMDR7yq3cThb9Vgr8ZJCfcFV83A13HRLsdL3CuobqR4pij9XHDEPwxg+82qX4zGyeliJfIOoe5SLRdIEdkN0HmmkZnscdXEuN8za0YLGT4GbNCe6fSYdiiRnYvMbstjkHAqbMPNKO5DI7yYVVdWcwcXwkgwbgzFOGsTjRPkuJg7ha6ORpa8PIII1C0jh2MJ+pczxc4N/VV8Tinw7I5cXI0i8ocHBzvWeazY1jdNNA6hSasUWMizFjJO0YNiRRPqWwPa5ttK5ui6MqWPxPYcPdrq7QKmPcLDxebO4R3o1dPHN1jO6jkSuMji47KonopvNjTZVkrtXCIlHRMqNlRUkii0WgQUtClSLQOqUHMBUweqeW0FTS5pUcQM1StFOG4VpHUKJbpogtgcHso7FQkhymiFXhzlcWrWXBzQDvyQZuzpGYjRWOKqcw7oPV/Jnh0mGwj8c8ZXzCmeDevrXYDnOaH1lG4G3gB+qy4PicfF+HsbE0xyxgNexn2DyIHRbDG8vYHchbgsVpCQ0xsLfSkPeo6gKPFuFQ8TwoYe7Iz6tw5eHkrI3X2s8gqtB1AC0Qlzo2lwpxGoUHz7EcLxUBI7MvANd0aj1LIGlpp7aPQr1nH8dBBxNseQlwb9IW+5Y/nWGxOjnxvHJrxR96u3fHx45Tcrjw4uaAVHIa+6dQtsHEmyCpPo39d2lXycPwjxfZmMnbI797WeThWVtxy2fuuH6hPTpJ5Mf+tJkbIzM/LI32hY8RgGSkyQODHfdOx9ag/CYnDusNI/Ew2iPGOBHaC/xDQ+xEtxy9ZTTEMNK/FNw+Ute41R5eK9S1rYmtjYKa0BoWPCPjkkEgAc4AtDufktJd3lzzu2ZhMUp220OG7TatY62hRBzCkm91tdFzUPKzvKueVnkdVqipzrSzOjaJhHma07kW2/FSgifiZ2xRjU8+g6r0eHnGDgbh2w3G0bg7+JC7eOTe65eS3Wo47ePxTV87wbSR9qM0f8AfrWrD4vhzyDDinwGwcrjQ8ui0zYfheNJ7WFjHnmO4fcsU/yZicLw2JI6CQX7wvZvC/8AHj/3G9/zgsaWtixTK10Gv6KhzYexOfDSYXKd27Ann7lyX8J4pgXZomvcOsDr9yUfHMbA4snDZK3bI2inx76pz/XbjbK5pEGNEwr0ZBenioyufp85wOYiu9FqsOE45g2uLn4YwuIouZqCurBj8JiK7LEMJPImj7CsXGz6amUqEGGiqOWAyRN3y7X5rN8pHVw1o6yD4FdSlx/lOawMQ6yfoUx/pb004GGR3DMJ2cpjcGDbY+pBbinenHBi2DUVoVbh+0j4dCImhzxG2gfJZnGBrW9tDLCbJzMJq+fwS9pOkyIMO+zFNC4touFkajZQjfKGj5tjY5GtAFPG/grGOkygYfGNlduGycwifNnLJMLcbucehJRUpsRK0AS4btGEDNWtHyWSuGPJBYcM47gWz2gaJxnDghuHxMmHeT6LwdSrmjEl7S7sJ2j7QGqmou6HQPkkdJhcUzvm8jmhw26jXkok4yMd/DNk8YX/AKGlS52FDvpsO+B3Otloa53Zt7LFtdbaaHVqbv4aLNwizKqDiMMyQPlYYZNrljLffsr2vZK22Oa9p5g2EjiMVGAJsNnvcs1CpceHyy1LAYpOoaWn2tWb42ua04aEkns2tNVbRRUDheTZpK6Ppw96mzC5tcLjnEdH08fv70zHjI944pR1Y7KfYf3WeFa5RnALXAvINTEk1Q0jpVgSO2bIReha9rx7CryezYx87XRAveTYvLdAXSiyLtRmhlhn6kaH2hSxZVEffflZ2bngWQAY3fsrXg9kx0jHNIdXeaHlXQxSAkuzNo7F2YFO8Sz7DJB4Gisqyw9iXO77GurQxvLDfkVdKz6NgcLJ3MjM2/KwrczHtJmhy1vmaClCzDkHsXZc4+yaKCoh4cGaWwUOzkr3K7aSInNpFI7vb7f1QcO4B2Z4k07uduo8yq5PomO0AyYWTQbclrHtL0l8nW5eFPd1eT7ljrNjZj0oLfwMZeBtPXMfesUWuKxB/FSvmZ8S5g1C6EY7oWJg7wW5mwXHF0qwIQmujASQhAIQhAIQhVCQmkikhNCDjY5pZhXHSwFj4fiXYadsw1o08dQuhM10rCC05Tuub2fZvPRerCvPnG3ieHDJBNFrFJqCFTE8sgkceTSVs4e9uJgkwMv5oieXgsWNjdhsJKHCie6ulc53pxQrMOPpSegVY0CkyRrWurVx0AC89eiFFGG4xmWTPm3NVRUCTmBcbJA+CnhWP+dRNbHUl6ZzooyBzS3MQSWjZBVIVC1vwWFixOftQTlqqNLV/wAPwjdezvzcVzuWrpuYWzbjFy6vCWmbh+Kjyfaa5snRwGgVxwmH7Fz44YS4fZJ1PqW/hkFENjYDGCXOIZTSdgB1Wsf9M5f5Z3ZMVLiQzvdtAx4HiLV2HkMsIvVzdCevQqBwLsBxQStvsJGkM/DzIRw85o3PGxoD1Lnnjqt43cWlpKbQTupmRrPSCQla91MbR8VzaGRMR+CsbqpUgqDPBPIrKCKQVFgKIm1M0q2kN0eECmNSjxQoYvSRqbDYSkNCaFFKrWnC47DYWJ0c8jWWfSsaeaobuuHi8Ox88rq74kJ0567LWHbOXT2jXNdHlcRJE8eYK5uJ4Q4EuwfeZzZzCq4XDJHhM+FkMkZN9k47dR4LdiJuz4bM8Zo3htUdCCV3cnGfIIXCOQZXe9ajw/FEixGy+rr+FrlcVj+iw0w1JZV+Nr1ELs8Ebx9poPuWb6ajA3hcuufEsaOgBP7KxnD4orvEyOvkGtHxtaH2bJ7o8RXxWOXG4SIntMXAPAPF+5RVoweBA1jkJ8Xn9FMNwrTTcPF/mbfxWD/iuDeaZI+X8sRd+ibcaX6R4LEnxNNHvUHSzmMfRgN8GgBcXBcXx2L4mY3sqGzYo231rZ22Jod2GIfiJcfdSqdiQyy6cBx37OMD42itGPDjF3evS1i+UIvhbOucfAqEmP8Au9o49XPP6LHicc9sZc+YMA2a3cqDkxzZZRyIK6+ExIJAJ3XnppHSvL3buNqcOJfERzCXFqZPYtcGsc86Bou15rG4/tZjXo2tuJx2bguYHvSOy+obrgE2tYTUZzu62iTMFG1XGe7dKa2waTkckFQCEI1QNBaeiVlPfZBHvfdUg49CkbUS4jYoLbB3TyqoS8rUw6+aCqUZHh48itEJY8040q5DbTeyozbUg6PZtvQ2oujWVkxG5V7JwoIwYrEcLxrMVhzRbuOTh0K93hsXHxXhwnwhrtKa8E6s6heK7kgogUrOGYybgmNE0dvw79JWdR+6WK9w+EFrGXTWkadVZJKzD4d88hprGkpxSRYuBk8Dw+N4sELi/KrFdnh48Gw95/ef5LI83O84vESTvNue4kql0AcO7upsNKRNOBWhQx00Jpj3N8AdFqi4hO11vDX+4quRqgAppvHyZTqt8ePjOrszH+OoHrUpGQ4gZngOc77QOvtXMISa50brY4tKmnWebfrKNsMD8LiWuY7PGTRrdb71XMgxtnI/uu5EbFb2vtoKxlG/Wtxpa5SJvVZu0Q6bu0saQ5H0qO9K8MYC5zjQA5lRLi9wa0FziaAAsleh4Vw75m3tpqM7ht9wfurIxllpbw/AswWHp1Olfq936BWuia5TcbSXVyqh+GvxVXYvjPcLmeRWy07V2jK3E4hm+V48dCpuxOHnGXEwgj8bQ4K5zWu3CqdA07FWZWM2Rjm4Hw3EgmEuid/03WPYVz5/k3iWWcPNHMOh7p/ZejZhsN82Y2Rlv1JNfqkIMo+hncByD+8Pfr712nkyjncI8kTxThp73bxAddW/soYzic2OhZHNkOQ2CBRK9jeIYKdGJB1Yf0Kx4jC8NxJrEQMjeeoMbv0tdJ5MfuM3C/VZcJxvBGJjHudEWgDvDT3LoxTRTNuKRjx+E2uXP8mIna4bEOZ4PFj2hcyfgfEMM7MyPtAPtROs+zdTjjl1TeU7ekdhYCXHsmgmwSBRVBwbmAdhiJIyOuoPqXn4+K8QwrsjnvNfZlF/HVboflFyxGH9bD+hS+PKLM43vOMYe/DHiADoRoVW/sGscXiTDE5S4g86Ksh4rg59BMGHo8UtVNe29HD2hY9ztrbBC6d1dli45AT6LxrXttPEPawOjmw1R3YdHpfqVuKghbGCILs6lmhHiqYqDLgxrvKQcvJAoQxrSYsU5ttFB+lWd/crz87Z9iOdta7AqThI6MNmgbIKNkHetlmHzTPlDpcO/pqgRfh/72CbDna22B7lbA4EgwYzOb9F5/RSaMUAeyninb0cNfclbIyHPwgbJRLiyu7ugsM2KZL3ow9h0blVL5cDKf7RBkf1cyj7QoRMgcQ6DGOa7YZxoFe84toA7NuIZ10Q2TcNGQPm2MkZYsAuzivI6oMWOj2EM48yw/qFEvgErTNA6JzKpw2CbopIpAyHF0SLHabeXRYuMrUypHEuj+vw80fjlzD2i0NfhMRoHRPPTS1ojfjGZu1ZG4AWC01aoficFOB86gAO/fZfj5rN8f41zM4cNvI97D4HT2LPjiWwYqzZbhqvzd/RaRgYC4/NsRLEd6a/MB6jay8Sw8sHD8XJLMJS9rGg5cpAB/qpjjZS5Sxr4W3LwGLxaT7SVz8Lq+Y9XldPCDLwSAf9Nq5mB1jeerys+btfH01RjvhbmLFH6YW1q54t1MJpBC2yEIQiBCEKgSTQgSE0kUIQhBx5ZcUQ0Njyiq9G78VkkbM2LNLG+r9ItpeuLcrabosWIuWN0Mze64Va9WOOq8+We5rTzkMhEjXsNOYbBV/H8SybCwPZo5/pDoVCKAR4t0T9NwD48lm40Ax8UY5Cyt3pidueIpJ+5ExzjucosgLqYPheEbl+cYhoHMFhv3hWfJqMumnkGha0D2n+i7bn0e88N9a5cbXXlpyBg+DNjc4yzCQXlyE7jY6BcLEBo7MBrmkMo5hWtlexOIhaxze2YDR0zLy3FpO0xLXWT3eacfRy9reCY5mDmk7TCjENfW9W0+td/wD4nBLh3HBRMbON43xgEeK4/wAnJoGNxjMRWV7WiiL6qwYXAQSVG3FSBza7poX1/os8N+2uelWMxQx2Jbcr+1b3dIwBXUUvSMGWFgbyaBsuFHgzBN20Ba5/3ZG6e0LQ3iGMY7v4NpHVkl+6rXSYWMXKV1g4OaWStDmnkQsz+GsawDC90D7BPwKyDi+tSiPD+LwXD9FridiJmZ4cbG4cgyMEe2yrcNz2xM9Mzo3A5XtLXDkVJkYadCPIclI4iaTuTPca5Hkm0AXQq14spq6eqXcGWteSfJCWoWVS0Qlui0DS5hNLmEgqxfpNRHsjF7hKLZKsWJJpFZVJu65OKFYuf836BdVu65mMFY2Xxo+5bx7ZyXcNxr8LiGtJuJ5pzf1V+Ixk5ldle17QaoiwucBaw490kcjckjmgjkaXVh1cdNNjo445u62PYNCg2SRjA3tZSAKFykae1cEvldvK8+biomzu4nzKaHfMmHBuSKFx6vOb4lSbxCCL0BhmeTQvO5UZU0r0T+ONaNJh/lCyycee7QOkPuXIyhFAJpGyTisrtQ32lUux856D1KlJNCx2JxDt5CPJUkEmybPipJFB6TgWBwfEOCSR4iMZ2ykNePSGgXH4nwuTh8pp3aR7hw/VS4dLKyF4ZI5ou6BpWSzPdbXuLvMrP21GfG/R4fDwbZYw4jxOv6rDzWnHPc+cvdqH6g/osq2y0xfV9UwiH6lCIaR2R70q9SCQ2RZSaDSkUCNFAQhBK0iAeSQKloUFbouiryuaVeQ4bKDpBsUFb3EtUBspSmxoooC0w5JCKtZKW81pjxAIyu2WFFkIPTfJ7in/AAvE9lIc2DlPeH3D1H6rLxTFHG8Qln3aTTfIbLkxTEaHZXtmUF1e1O9lX2lp57QWbhRISzFIvvRAidUt9KSTvQnwQZnG3FdXByl2GAoucDWgtce17j5HnLwaQjQmY2eugUs21jlpymYLHSi2YWYjqW18VfFwTHynvtbCOr3An2BekdIb3US8rPFedZsDw6DANttySkayO39XRXl1oJUVWd7O0WgpIGhJNA0DVCbTqEGXFcWZhZjE2DtMujnF1V5BaY5o5YxKHNEbheYmgPNcLiHDpcRLJkmewlxNAaKyVskWBjhpzgHE6c/96q7TTvgsLQ6KUPaftDYqvEyOa0DQjoRa4XBsVIJpYnxvY3Wsw0sdF05pczAlyJHHmdiMLiicLK+NjjeUHuj1LpYXiGIdGC8Nf5aFUmjJ1WuGNhbtSzMrtuyJuxWGnbkxEYro9thZJeC8PxIzQ3GesbrHsWp+HB2VDsPRsCj1C6zyWOVwlcyf5O4htmGaOQdHd0rA+HHYB2Ysmi8Rt7QvRtknZs/MOjgpjGOH1kZHi3VdZ5v1i+P8cCDjuKj0eWyj8QorW3i2AxGmJw+U9atdCTD8Oxn1kUZcedZXLHP8nIXWYJ3s6B4sLfLCs6yi2FmFl/hMZl27od+inMzEsz5o2YmNxuq1C40/A8dDq1jZQObD+ipZjMdg3Ze0kYR9l4/Qq8JeqnL9jtNlwzA5pY/DOcKJ5aK6PtXgOwmKbI0aEOsrmRcfkLcuIw7JBzI09y3YXivD3WG/QFxshzav2LFxsamUqUhdZOIwOcj7ce/mFGL5rZ7HEywuvUO/qujG9kjc0b2vHVptKSGOUVJG1w8QsbaUt+dBpt0Uoy6abn/0qXTsc36fCPZpVgaAK2XAse4OZJJE4AAZDyCi9mMib3XtnZ91w195QQgZDthsY4G9i5Te3FNJD4YsQzrpZT7CPERh0+Gja52hF5SpvwjzJ2jJZY+rRq1NqrZi4Y5Dnw74nv303pU8dlZJwhzmOsF4C3Ydk2vzh7XitBW3+9Fg+UMTI+HtDGhueUE0NzRSdpemysnCoR0jb8FzMB/DA9SV18YzJw8D7rf0XLwTCMKzRefy9u3j6aIvTWxqyxDvrW1YxaqSEIW2CTSQqGhAQgEWhCAQhJFCEIQc6TH42bD5mysaTqBGNKXNws+JmlfI7EEgHK5uoKvMYgnDS94iedADQB6KMkYjxJkYRTtH1y6FfQ08O/SWLLjUp1I3KwcbDjiInvIJewGgNl1o8ji0Sgll94Ll8ZjmxXEHuw8LnRtGUELOcXC+y4WCIpDtbqWksaTqL81VgGPjh7OVpa4kmitJZzWsejLtFkbLsilzeKxNLhLDqAO94LoOs89FRPDnY4Bodm0IsBTLWjHtysHjH4OYyRhjrFFrxYK7EfykY4ATYYt8Yz+hWCPhwzfSyRRjxeD8CtDMDw1v1mLafytJ/Rc8dx0y1e20cVwUvoTBp6PFLRBOyXVrmk7EtKwNbwWL7Ekh/IrRxHAR/VYaQDwAC6y/rlcfx1R3h3m5h4i1E4XDv1MLGn7zO6faFzjxxoFMwzj5v/oqzxuY+jhox5klOUOGTZLhJoHmaGeSaIemyTUgfhPPyV8VSMDmG2kaFcscaxocC1sIrbuXXvVB4jimh1TNislxytA1PqXl8uOOV3Ho8dsmq74YU+zXk5MfjCf4yYjwdSyTPmfq+WR/5nErj8bpze1LATTSCelqJ00K8ZhZn4aZs0JyvbqCvY4TExY/CiaPQ7Pb90rOWGlmW00huE6pHMLLSnF7tUYtlPF7tUItkrUWpJopZA3dc/iTSMVY0LmjVdEZW6ucB5mlg4pIztI5GOa4AUaPitY9pWSF5ka52QjKct8iVk4mNYz5rcJu0jygUMxdSxcTHcjPiV1jmwIQhaAi0rRaAtCVoJQCErStA0ii1EuQdHhjc0UngQnO0h6owGIELnAnLm58vWtwqWw49/4hYrcZSwPaWP2PPoeqwPaY3ljxRGhXXdEQVnxuHMkbXtbbxofEJjfpLFUI/s98rUTqtboDBgWtcO8dSsZK6MC6QNUqsp7KCTUzqojRSGiCNEJhSOqidECIQLTtGiBh1bqEoDhY3TdrsoXyQVO3ASQ424oQMJ0kE6RQApBloGisa4EIEWgDZIaoc60goLWlSDqVVkIDkFwekXaqsOTQWHUpu0hcfBQB01Tkd9DXigzjde3+SZ/+Ed/jO+AXiBuvXfJXExs4ZLE94ae1JF+QSjulRSzA6ggjwRayppJoQJCEIAJpJoBMJICIqlLQ5znZv8otYMPM7ETSsdG4N+xmHtWyeN2YuY8g9DqFSJ8oqWP1tV0I4pzcNE1xGVx0A6oDiYxaT8PhsVMJHSOLhyJTxADHhg6Ws2NRVf0nqW2A91YAbe7wC2wfVhYnbTQChRBTXRgi0HkoOjBU0iqKHQB24BUAySM9x7m+F2FqRVoikYmZnpsa8dRoVM4nDzNyTNFdJG2FIsaVB0AK1MrE0ok4Lw/EAujb2ZPON36LDP8AJuVoJw8zZPwvFH2rccOWm2209WmlJuIxMemcPHRwXSeWxi+OPPS4HHYJ2YxSx/iZqPaFZBxrGQ0DIJAOTxa9GziIGksbm+I1Cb4eH44HPHE8nnVO/ddJ5Ze4xws6cyD5RRO0nhczxabC6WHx+ExP1c7LPJ2h96xz/JrDv1w8z4z0d3gubPwl+DlDZpY3jemHX+iusL0byj1ByRRl8rmtb1K5c/FYIpD2DC8dfRC5r3E0HEkAUB0VTnBcHSNs3GsW7SOo2+0+0rHicZisSwNmkLw02AQNCqi8JZlNq3P43i3xGOUMcKr0aRh+LMjjax8B0FW0rEHN6ILWlYym+2pdO3h+I4KRwHa5D+MUukxjXttjmuHVpteQMQ5Ib2kRuN7mnqDSnHS7ewLKUcq83FxfHw/3vaDo8Wt8HyhBoYjDeth/RNG3UpBVUPEcDiKDJgwnk/Racli294dRqgrSVhjNKJbSCKEIQCEWhAIQhFcmV0IgIxckbTs5pNm/ALA7iLGRhkcWatLOgI8lzDI27LrKRmaNrK9V8l+nmmE+24cRna0NbHGPGif1SOPxNkhzR5NCwnEHkxITPdtQWOeTXGNb8TiXm3Sn1ABRLpXelI8+biqB84caaxx8mq1uD4g/0cPOR4MKnK/q6gyXugsHUK9vBuJPIrDSgeOisb8m+JO3Y1vm8KbGS2AekEi+Mc7XTZ8lMYfTmib67V7Pkl/MxlflYmxwzMwcrUTP0aF6aP5LYFv1k0z/AFgLSzgPCo94HOP4nlNjx/b+AR25OwvyXtRw3h0fo4SIe9XMw0DPQgYB4BNnt4drMVILZDIR4BTj4bj5z3MJIfMUvcUWuoR6dQFIhxFXV7FB5fCfJbFS64qWOAdB3isbuBzte5j5o2kGiKJXtY8zmjNuNCsfEMGXPbO0b6O/damLl5bZjvF47F8KfhYu1a8SD7VCq8Vr4Wfmbu3hkc9rhTmHYj913nYGTJeQlh8FxWYY8Px/ZytPzaQ6OH2CrxccPLll/wDXbDmyMa9htrtionRUDEYfAvMTsVC+F2ujhYPULSDHLHnhkbIw7ObsV5/Jhxr2+Lyc57U4kZmNIUIhorYyCTG5Bjcw6jTquddoSYQhZac3iIIxQJ1aQKWfESNEQDmEg8xyXakjZLCQ9t0LHmuYYmyZmEajcdFqIwwmtWajmFHiLg6BhH3k5WSYaUGtOR6qx8A4hCGxODZQdjsV0lZuLk2kSu3H8nXAfTSEno3QLQzg2FbvHfmSryica80XUm1r3+gxzvIWvUDAwR+hDGP8qfZ5dm15LPNrg823B4p20Lh56K1nC8S7fI3zK7paehUKKzzq8I5TeDP+3M0eQVg4OwelMT5BdGinkJU51eEYRwvDM3zO8yrBhMMBQhb7Fp7JyYhJU5VeMYZ+GQyttn0b+o2WT6XDHs5hpyP7LuMiI52m/DskaWvaHA8inI4uZFPYAk1adnD9VqjjGbTVpCz4jhksJL4Lezm3mP3UcJM6N3d1A3aVuX2zcVvEHfR11XIOmi6nET6JG2q5T/TIXeuEHNS05qI0KZ1WVSFVohA0CBTuYQAKkdVEsIQLCgNOqVoIPRR9SokSAqj1UjqoP0YUFakCoAKQQO1MKCdoqegSs8tAkFJQACkAjyTQIhFJgoQI6bKY2UHmgiN16IJBOU/RjzQBvajNs1BAbr0vydj4XNgpYcfM6CUyXHJyqgvMhbsMf7OeXeS3S4zdeql4RxHBt7XBStxcPJ0Zs+xURcXLH9niYixw3sUVxsLj8TgpM+FnfGfwnQ+YXYZ8o4sU0R8XwUc4/mMGVwWdyt3GulDiYph3Hg+CutcpvDcDjTm4RxANkP8AczaH2qL38S4YcuMhcGD7W7T60Z07CFhw/E4JqBOUrY1wcLaQR1CJo00ItAk0IVBQO6qfD0VqaDDLhgd26+CzSQPY0ydq7QaCrXXOu6iY2nkg42EZNNGZHNok6DwXSjaWtAKuygbCkELPFdopoQqhJFNJUJNCEDTSTQNRLGu3CkEKCl2GB2Kpdhb3ba2qbaALnaAblWDA6STCR5hK4dGnVciaYvcXE2TuStHEsX28xDfRGgXNc42unUc+03P0VRJKe6AFFKkUpUilFKkKVIQA0QCikUgNCEiwFSQgrMYU4pp8O76GV7Pymk0EINsXHsZHpJklH4hR9y2w8fw76E8T4z1GoXEoKJYpoesixOFnH0WIYT0JoqboyF47IbsKyPFYqE/RzPb600u3qyEUuDFxzFM+sDJB4jVbIuPQGu1hc3xabU1V26VIWccWwJAPaOHm1CmjbG35N4Ju8kp9gV7OB8OafqnP83ldTJarxM2HwUfaYmVsbeVnU+QXexylUw8PwMXoYSIeJba1ta1o7jGjyaAuHP8AKqBhIw2GdJ+J5yj2LMflTjD6GHw7fUT+qzpp6fM/Wkh2jgbsLyr/AJS8Td6L4meUY/VZpON8VfvjXD8rQP0U1D29oY5L0Oil2RB1XgH47HPPfxk7v85VZfK4d+R7vNxKejVe/kMTNXzxt83BVPx3D2A58ZAP84K8Hk8EZVfRp7N3F+Et0OMzeTXH9FU/j/Cm/amefwx/uvI0i03Di9O/5TYNv1eGncepyj9VS/5UgimYH1mT+i4CScji7b/lPiD6OFhB8SSqHfKTiB9HsGjwj/dcojxSJAGqcjjHSfx/ibv/ALOX8rGj9Fln4tj3gh+NnPgHkfBY3ScgqynKmosfiZ5PTmkd5vJVVWUwLUwKU3TjIiAAvWcEH/w8Hm74leUJXquBG+DQ+bviVzzvpvEYppY/M1Thxr6FjNSliNVnjbR0K5bdHQ+eQDV0FnyUDjWk2zDtPmAFmF7ckUVdmmh2NnLHBrI2iivNtkeOJNcDqWa+K7zWOINNcdOQXAxBGFx8Jl7rXNonpqrEdJ7Gzx6i/wBFgxEEmEe1wNg6hw2XTZEGgPa8EHpsUSObJE6F2rTrR6+CLKfDuIiZoimNHkV0HR9Nl5maB2HfYPd5FdThvFBlEUx05FFbXNrdQIC2GNsjA5hu1Q5hG6aNqK6ILQeSsIIULWdNIGMdEBg6KzMl7lNCHZhGRT+CdeKKrDFLLSlQRogQIVM+DinOYdyTk8fqrjSBqg4/EoXsw7WzCnZqBGoIXLcy5D4L1GOwsmKwmSNuZ7TmAXAdh52yOuN3LkvRjdx58pqslAOIUqDXDS1IwT5r7J/+ko7Ccn6p/wDpTaaqMlUARuUjG0NvLzUzh8QSPoX+xTEGIquxk/0puGqra0geFKLxoDzVhgxP8mT/AElL5tiD/cyf6Cm4aqF6be9R3V3zbE/yJP8ASVJuAxbtoXDz0TcNVlIIKhJ6Kk94Y5zSbcDRCqc/MdqCqBNK07QCaSEVIJ7aqNpKCwu8UZlBNBPMmHAqoqTdEDcdUmmikUKi3tKCUhzBvkqwpP3HkoEF3uAcNh4jhMQJJHRvY4ZSNtRzC4IXpfks/JDifFzfgVMulx7Y+I8KxHDafI5j4iaD2n9FlJ0tdj5VTZsNh4r3cXK/g3D8LieDsE8QLi498aOC5O8rzxIBsHVdHCcbx2HaGCYyR7ZJO8KWjGfJqZtuwcglH3HaO/Zcd8UuGlMc0bo3jk4UrKaldv53wzGH6bDuwsn34tvYrI454+/g8Q3EM6A072Lg5rFoZI5rgWuIPgryOL0sPFXB2SdhB8RRW+LExS+i8X0K8yzikuUMna2do++NR61YybDSH6KR0Dvuv1b7VYxcXp0WuLFjMTA0FwzM6jvNW2DiMUnpd0+CrNxramoNc14tjgR4J2jJoRaFQJFNJAkIKSBFCEkDQhCBhNJNAwhCFAwLWXic/Zx9kNLFlbGDXVcPiMxkmcep9y3hN1nK+mB7rtU7nRTedVFarMA0ToopNRR5oRumoBFI5IQCEHkikDpIp80boo5JJ2ikCQhNAkiLTCEQsoKRYFNFKivs0KykIbd/jfG2cPuDD0/E8zyZ/VeQnnlxMplne6R53JKh3nkucSSdSSpAUtXL8SRINaOSKCAi1hs0JIUAhBSQNNRJRaB2kRqlaYs7AlAi+kZkGF7jeR3sUTDJt3R5uAQDnqouJVhhr0pYx/mtR7OO9Z2+oEqiBQArhHDyMjvJqmyMcoJHeZpXSKdkLUYJHVlwzR5uTGHn+7E31WmqbjEV6/5PiAcFiMj6OZ1i/ErzcmGla0uc9unQLt8LwjYcC1+dzzKA6js3yWM5qe2sfbqufgOevrVT58A2ssQKzOZroFnfG69ly23pvONw49DDgeaBxF102NjeiwBhTy1zTa6azjsS41ma31LzHFmOdiCHOst6rv0HfmHvXP4qzNG1zW3Jt6lZTTncPxhhqGYkMOxPJdMg3YK4rw6LEsE7DQIJaei75LXsD2eiRYVqECJGFrxY5hYZ4HQEPabaem4WqzeisY461oSKpRraXC+JZHBjzp0K7uVs7MzDY8F5LEYYxEvZ6PwWzhnE3wODXahalSz8dl8WU0VU5mugW9j48RCHs1PMdFQ9jhvolxJWQsPRABVxaVEhYaQyJVSkbSIKihJBCK6oETXkgeBToJ0oLMM8tnjJ+8FnxwqdwrmrWvyOB6I4q0/OnFo0K19H255CVKSRXPbekUJp1abNIa2ptukAKYCbNCrU2CtSdAgBQxj+zwczujD8FYleRec0jndSSgIATXpjy0UikIVQITQooQhCACaSED3T5JtFC0idUCTpCaAaNU3+kU2KLtygAu78n3ZIpupcFwwu18n4nTGWNvOiTV0OZUy9xcey47IJcVG37jV2ODyZeFxDxPxWDirIZpZZMzYzC1rWR5aLupN62rOFTD5uYrssN+ornfXp1+ndim7wXlvlPKZOMkA+gxrV3Yn94Ly/EZO34pM/kXkD4KQd6f5Nskwsb8LMWyFgJbJqCa68lxMTw/GYJx+cQuDfvjVp9a9sHZYmjoAnHJmsGiDuCqcq+f5k7XU+UseDhxwZhmZH1cgHog+AXJDgG72rI1yasNiZYHWx5HktrcXDL9azK77zNPcuSxylm1VNO2yRzTmgmz+WhWqHikjdJm5h12K88x5BsEhaWY11ZZAHjx3UTi9NDjcPN6LwD0KvXmI3xSei/I7oVpixs+HNB9jodQkyZuH479pWsEHFGP0lYWnqFsZIyT0Hh3hzWtsWWJpIukrVQUlzTtNUJCE1ABNIBNAwmkmBqghi39lhXHm7urz0zrcuxxV9Na3oLXDe5dcZqOeXaoiykgm0goqXJCW6lagLTu0DVPRAk6RpaECpM6Iu0WgLoJITQJBKEBAAJ0kUwgOSWwTKEAN1KrSUggKCErQiOeG0PSb7U8oPNvtW/wD4DiftPYPKygcEI9Kb2BNLyjn5T1HtU2YeaUWxljra2HhsMfpSOJ6KBwkH3T7U4nKKPmcn2pIW/mlb+6XYRg0/ExDys/ALR2ULfsN9aWeNvosb7FeKclPZ4cbYhzvyxH9UZIvsxzv9QCuM55aDwUe2I2V4pzQ7Jx9HDH/M5MQzfyom+eql2r+qfbO62nGHKo9hPX1jG+TUfN333p3erRMyupIynorqJukcKw7vefWgYSDm0nzKTpaF1oojEfh96ej2s7CFu0bUUxuzWj1Kvtx90piQOFoe1oeEZyqgQmCmzS7tEu0pVAhBIHNXa6Od/cI6rv8ADyP+GYb8i8663scQNuq9JwvCmThWGd2jWgt/VcvL7jph6DnC1U9wWw4OIHv4j2BIwYFo70rj6159Ou3OcQoE2ukXcNj+xm8yonGYJvoYdnsV0bc8OPLdYeIjENf2uWozpZGlru/8WDdI4gPUufxfiD8ThxA80HG6VkHnps88jWinPdTQBzK9Jh+DYyPDsjIYCBrb15/ERmB0Ukb9azAg6g2u5DjJMRh2yGQ2RrrzVRofwuaKNzzJE4gegDqsPaMroQrS8c3361nmEbtWuoqCYmBzA6rPLh+8Xwf6f2UcrgVawm7aacjSeAx0uGkFkjzXpMNiIsYy26OG7SvONibiXZQ2pug5oiMuGkDmEtcNluVLHo5Yg3ZZ3ilPB42PGtyv+jnHLkVY+IjzVuO+kl12yEKOoVzmEKshcrG0atIiuaZSKinskaStCBFaMebyHq0H3KjRX4ogxRV9wBX6PtznN1UCKWjKALSLBS5ujOpBNzaKQFKCVJjQJNHNSQMLHxt+Thkg5uIHvWsLmfKF4GFiZzc+/YP6rePbGXThDZNIbJr0PMSaEwgQCCFJFWgii0yDeiAwlER3U2M5lWNj8EnkDQIqJKijmmgAnSWyYQTbpqq91Zs0qukEgunwsSGHECN7mvy2C00fJcwLvfJmFsss7pTUMced5B1roEvtZ25xxk+UxvfmaTZBHPzXR4XFKXOmfowigOqyYnBhre1Y4ZXk5Rdkea6+DIfgYS3k2j5hca7r4svaDO7KwauPQLz+Jwzo3iUAiOUksvcgFdLiOLmwsIaxjCx51cW6jTbyXLlxUMrYgyIsLG0RmsE9fBamtM/b2DJmy4dj2mw5oKrkxTcLBJO77IsDqeQWHg5lPD++0hubuX0WHj+IoMw4Og7zv0RNMOGhk4pxDISS57sz39BzXtX8OwnzVkUeHYGtFDT4rlcAwQwuAEjxUs3ePgOQXciccgC7Yz055X28/jOAQOzGMGN29tOnsXHxXC8ThW5i3tG8y3l5r2r9LO6qEecEu5qXD8XHPTwgfWidi9F63F8MgxAuRjb5EaELj47gr2d/DC+rbXO46dZlK5YcpsnezYlVyMkhdllY5h8Qo5rWWnQjxTTo7QrRHM5pBa6x4Fcm1Jshae6VDT0MPEnNoOOYdHfutkeMhk3OQ+O3tXmGYrUZxYWmOZpPddSvJm4SvS3pY1CdriRYl8erHeofstsPEWuoSN9YW5lHO42N9phVRyMk9BwPhzVgVZSQgFMIGpMFuSpSByMc8/ZBKDicWn+mcB5exch799aV+NlzTHVYnyXouv05faealK9FSpArLSy07ULUgVUSCkFWCnaCd2mCoDfVFoJkpKNosoJItQtSvRA0AqNoBQTQlujkopoStO0RIpIBQqBCEIO7PjI4j3rI6hYJcaZDTbaFzMTNNK8vkLnHwKzCV2anPc1XVhqV03PaNyqnvB2Kxdw/3kntTpn8yRE1F7mk+KjkJVOn8x6ZeGEEPcT0KuziuEL+iYhf0VXzx+zdSpNlxbhbYnkdcpQ0n2T+ifYuVRlxQNFuXzSLsQfttHrQ0tMTuqWShqQqS2R3pSn1KPY/icUFj8mWs4tUnIPtJmJo1on1oyfhAUUi9pCbZQG0GkqQaR0HqSI6lAxI7kxGZ+2UI1RR6po2ff8AAJ5ZD9pR15lPZFQkzBpsn2rtcPMzeHRBxyN+zZ5LjSHu7Lt4bBYmfAwZMO4tLRRJABWM+mseydZ3l96gWt/mX5BaxwnGndsTR4uUhweX+8xMbfIWuLow2wfeKZkHJntK3/8ACYG/WYxx8gAn8y4ZH6ckjz4uQc7ta+6FzOIFz8QDmsUvS5eFM2gzHxsrkcdMLnQugiEYAINDdBxprDFv4fBPJgmujY9ws7NNLDiPQXb4djxh+GRRdsGijpVqrUW8Lxzv7l48yApjgmKPpmNnm9SdxRpNdtIfIUqH8RBNdnI4+LlEaDw2SCIn5xE4jZo5rEZBZ0o9FL55KfRwo9dlRqXEO+kjDOhGiKLLyC0nMFqw8zJxkk0kGx6rH2bmmjoQrCztB92Qc+qo1OYWusaOGxXUwOP+cAQTENlHouP2ly4MR257KamzDZx2f/VD2a0dCPctS6TW3deytHbql7aWfBcRsiDFnwbJ+66EkVeI6rdx3Gd6YSoUVoezKqyuNmnSXaABrZItKmhZaQoq2Y/2WMnlfxVfNTdrgz1a79FRmBDgCNlIKoO5DkpiyudbgcFW5tK7KVFzFFUhSAQW0kEEuS4PH5Q/FsjH92zXzK7y8njpe1x87uWcgerRdfHPbl5L6VBNIJrs4AJgJgKQCBAWpBqYClVIhBhUwAEi6huqnPtBJ8laBVboQgE0k0UKQSAUuSAd6IUU37BRCCQW3CSviikyHcUfJYwulwmD5yZobAcYi4E9Ql6XHtQZiYy3xtd3gjHf8OJcNC8kLjwYU/PIo8T3GuIs2vXCJrImxsbla0UAFxdq5uOwvbcPncXNa1gBs8zegXnsLh6xkLZhTHOAPla6nFeKWPmeTK2J5LqPpm/2XPxOIZLMZGDKDqAOS16+km3rXgNaGtADRoAF5eVvz7jfZ7tMlHyH/pelikMnD453bmPMfYuD8nm58dLK7XKzfxJSD0tgAAaAK2OShuspclnAK6yuWm1xtSqmrK2S6V4k03WtponjPoU3tayOt1HPZsqt7yT0RFMuGinYRIxrvMLk4r5PAkvw7y38J1C7YPJSu6s7LNxjcyseLxODxOFJ7SM5R9oahUBy90+NkpyuaHDxXMxfAMNISYrjd+H9li4NzN5q1MEhasTwfF4cktb2rR90a+xYs1Gjoeixp0l20xzObufar24lrvS0WLMEWsq60bi4jJIAfErbHjpoaErcw6n91wGPI1BWqPGPYKux0WpWbi9Lh8XDNs7KehWPE8YMb6hitgNZ3A6+S58WMgjjklaKlYO7W1+Sz4THuaS1r6B3aRbT6l0ntys07WH42xxqaOvFq24nFQvwEjongk0K5rigYScXJGYDWro9R7CpzYY4XCmVs8csbxTSw6jzHJWT2mWtOTM+5CfFUk2bTe7vFV3qulckwVIKI2UhsoJ2nagFIaIHfRFpJoHaEkIHadqKEEiUWo8kKodqQUE7UVO/Yi1G0WglalarUrQTCFG07QMIQhA/muJOoY2vzJHB4hwp0bD5ro4T6dhLXZcprKrnN7Npc52nVdrGJXIZw2228Pa7o1unttSOFw8Q78Ujj+J9fotj8Q4scGe1YyXOBsnRZsVE9i09zDM9dn9UGYg2IoG+UYtQPrUCRqsqu+czDaVwH4dFU+QvPec4nxKgdkje6CVtRmHJR8kV4IGXJWjI48kdg6tUCtJSMVDcD1qHdBPfTYdIIKWZg5kqTZQD6OnkikGlBapiUEch5qJkaN3ivBQ0VJ5TSXbRjxSOJH2WIIu2LTp0XcwnFJ48BBGwGmtq1wZZM42or0WDbn4Lh5cPE0ub3Hggb9VnOWz01j6ql/EcU/mfaoGTFScnH2rUG4x2zY2+sfoEvm+JJp+J0/CD+q4OrN2GLdqQR56JHDy/akaPNy1/MWn05JHetSGCgG9nzKgx/Nmj052j12s2OgY2DOxznUebaC64iw8Y7rdfC1VxFrXcPmysdtdkUqPMT1k0XYw7ME3DR5yM2UX3SVxpdWr030jYWU1gpo3Kqs4fgwe5G5/lGpdqLGTDSV1JAUXOmJ1e0eQUO/8AfKiJl85OkUTR1JtRLXuH0j78G6BIFwO5KRLulhBOmkAaCtqCiWUVAvcPsFTjlB7r9OhKCL4xICD6XIq6DEdqRBiSGyAUx5HpeB/dRc2t1CRjZGU4arUF8sRBLHtojqtOB4iYCIMQSYj6LvurLBi9G4fGnujRkx3b4HqFLEQujdleNd/A+IWp/lO3dfGHNzNIcDsQsr20VjwGOdhiGO70ROo6eIWzF4iBvfErC07G1c9WbTHculRSLqWOTiUAun2s0nE2Gw3VcHZ03PCshf2kMzOgDv8AftXCOPe7ZpW/gkr5ZsQ14oGE17QkEyQCrGnRUv7rirInWFmtxdGpEKDTTlaAKWVUPZaqy0tTlW4aIrPK4RwvedmglePDXOt2/Mr1PFDl4fNrVir8yvNF4DcrBQ69V38XTz+XtVSYcQmEELq5G16saQVQQjUKDUCi1mEhCsbICiG5yhRWhrGOCfYDqgzpq7saRkAQVAJhqsy0FEuRQW0lzQH3upkjogqd6SBuluUwEEqWrBTmAve0A23KQelhZTspwkhr/L9UqzttnnbiZbhiLc2zbuvBerwglbg4Wz/WhveXC+TMDXzSTuF9mKb5ld58hAcWiyBoFxrq878osMIsU2Zu0o181i4Zg34/FNhZoN3HoF1MRjI8QexbLHOMxeRKC3UaaWefRY+HYv5jxBsjfRccrmjmFrWjb0+Pa2DhUzWaBkRA9lLi/Jtn9mmf1fXuXb4x/wApxJ/AuP8AJ41gHeLymKfTpONWVXm1RIeSrta2ml7H1zVgksbrKHJ51dpprz2i1m7TSlLtNALWtppoaaFqQPXdZ2vulY081dsr4+6bKZeCqg69NlInTRUM+5Z8TgMJjAe1jGbrz9qtLr3TG6xY3K8/jPk/NDb8Me0b0O65T2vidkkY5ruhFL3FkVRUZ8Ph8SzLPE13jS53FuZvGxDMpPZlHgu1i/k+NX4OSvwnULlzw4jCg9vE4DruFNNcmWSxCfErOHFrgRutE5uFtHcqpkbnC1uM1oZiZI2jMbBXQtp4eHtBGck6+xclpLjryWt2P+hZC/7AoHwXTGuWcUSDVRAU7DtQUwFpzIKQQikDFppDRHNA1LdRR0UDQgIvVVAUJpWgPcjdCaBWnaSaAtPRK0IGmNkii0EsyAVC070QT16oUcyFB3cXi8JDKPmrdC0aVpf6rLNmmOZ8rSel7Lm5xHldmNjWrSkxkTnE5CT5rtlkxjjqab8lNPNUZXOdSxHFj7Mf/clGcS9pEcUjh1AJWLk3ptMPUhR7AfeVDcLxAj0HNH43AfEqLsLiP7zFwsHQyX8LWdrpo7Jg3consRu4e1ZTh4B9Zj2nwYxx+NJGPB13X4iQ+DQP3U5LxrSZsO3naicXC3YWqQyMjuYWR3i56YhkPo4eNvnqpzi8Kb8dpTQqxiXnZhKvEE/3o2eTU24OaR2ssjvyhTnGvjrP20x/ugPNQL33ZLWraOG6nOHf5jSYwcDPTdGPN1/BZ+SNfFWAvJ3k9iiLdze7yC6YbhmfbZ/lYpfOcO3YSH1AKfI1PE5zYJHbQvPmpjCyn+7DfMrb8+YNob83KDsY87Rxj/LfxWfkrXxRnGDk5vaPLVWN4e532nu8mqRxk/J+X8or4Kp88rz3pXHzcpzq/HiuPDsvpBw/M4BdjhmOweAwLoZpgSXE5W6rzpI5lRLhSszsLhK9Zh5IsRD20LnFhJALt1bkA1WPgZ/+JYTtmd8Vt6n4KMX0iWN8EaDkgjYozKIKUMQzPg5m6m2H4J2bKYduDsVR41zTQBHNd8vc8CtdOS0/8KwV5uxs71mNLR2bMoDQAByCq7c7s3VZ0Vb+6V0HxaGwsssJPJEZi5Ik8tCpmMtUaPkgjmIUXOBKkQokILIpgRledOR6Kx7KWMhXwzUMjzpyPRIJOaHjK4aKyDFMw8RgxbSYq7j2i3M/ohzaVUnZublmOVhIBceS2yZxGHJIjma7WhyJ9SzP+bzOslxPgCtsmBjgeG9mzaw4ahw6gqcRZHI0uia9o3aeazr3pvbnsiiJqPDSvK1R4HEO2wscY/G9ehw/zbER3AAw829FCWFzD1HVaviutszyTenKZw1395I0Doxv7rVhcPHhnOcyyS0iyVabtRC56dNudM+zaWHlF0p4jDS9qREwuB1B5LK+GbDvDnj2LnW46jSDRVoPRYoJQ5oWpuuyjSag4KQtMssKDk8bFcNl8x8QvLr2PFcIcRw+VjPTAzAdaXjmnVd/H08/k7NTpQU11cwWpFisATAQUFqgRS1lgKrdHuiKQ9w5q5mII3VbmEKNINbZwd1LOCsQJCm16C95rmqiSU90ADMim1hKk/RqmCK0VUm6iIhTCiFIBAPKtw8T5Q9rKsC9fNUn0lt4XjJsFO6bDlubLlIcAQ4dCEWdu18nnshwr45Dkkc+9eei6V09cpmJwePNsy4Gc7sdrE4+fJXCSbByCPExlt7XqCPA81zuP267cbjUDcPxB4Zo1/eA6Wuh8m+HNmd87l1Yw00EblY+PyNkxzS3bIF6Pg0fY8Iw45uGb26pVaOKjNwnFD/plcHgBrCPHSQ/AL0M47XBzM6scPcvN/J930U7OYcD7kifTpyO8FAIkKgSqHaLNhRvVFoLL1KMygTzSCC4O2VjXa9VntSa7Va2zprD0xJqswcRzTDzauzTSHXzTzEarOH0d1PPYU2aXB6edZ89KDpCm101GatlCTFDKc7WvHQhYnynqq3S2CsWtSOZxR8Xzqo42sAGzRSxCQ0a2U8W/PiHu8VTVUkVYwbrNNpIei0tWeYd8rpi55lHK5h6hbIpWuWGkC2m26Lbk6ddEELLDieRWpr2uVQkKVJEIhJ0hCA6I8kCijZAX1QjxQBSB8krQUggaEAovRA07USgeKCRRdBJAq0EuSOSV2hA0JaIUFz8E2RpdHG4DYWVldgZb0yj1rov4vERlbhnEeL6/RUHiTr7uHhHnZ/VYy8nr07zxKIm4qFnZsexoHMAWrexxso72Ild4C0jxDE/Zcxn5GAKDsZiX+liJD/mXLnXT44s/wCGzG87ZPNxr4qQwEbKL3Qt65pAshJdqS4+aMtKcqvGNnY4RpszxjwawlMy4RnomR/k0NWMepCba01nGRD0IHH8z/2Cj89d9mKNvqJ+JWWx/soroFBoOMmI0cB5NAVZmmdvK8jzKgA48kZHEooNnd3tS06qRiIO6fZityggK8UadFIMbZu1ZExuuiCuGJ+ImbDEAZHaAErezgWNce86KP12qOE6cbhr75+BXq387K1I55ZWOGz5OnTtMWPJrVoZwDBt9OSV/rAXSApuuqYGiumOVYm8HwEZFQZvFziVezCYWP0MPEB+UK7LqOiCCrpN1HK0CgAB0GyjWumgUtdNFIjlaaNoFqiWhp8VbWvgkW2U0m1ZFlIjkAp+CZCaFWW/NOlNMDkqbVFljXUqp8a00RslIAdt0HOliu1lcNdl1XxB7S3qs0sXuV0jDlJUHM0WksrfkkW2FFY3MpQLaWp7AqntUUQz5Po5PR5Hor5Ig5rmnYhYXtV2EnLSInatO3grEGHxjsGfm2KBfhidD9qPxHh4LfNFkDXNcJIn6se3ZwWXExsewl+lc1ThcRJw9zmPaZcK825n6jxW/V7Trptje+J/aROyuHvXZweNjxTMju7JzaefkuU5jcjZoXdpA/0X/oehVRY5rs7DRHRXHK43VLjMvbtzQUe7ss5bRVmB4g2Zojmpr+vVXzQXq3ULWeEy9xMc7j6rkcSxcmEjYYXUXE7q6IHExfTAeY2K53ynBZBC5uwJC6kJDcFhT1iaT7Fwzw1jt1wy9sDoDDIWjbktER0Vk3eFqoGtFwd17VPdUtdSsaVFSq15Pj3D/mmK7WMVFKb8ncwvVrJxPDDG4KSH7VW3z5LeF1XPPHceNCkFEAg0dCFML0vMYtTUAp8kDCaQT2UQZQSq5IOYVtlMFUYy0jQqOxW4sa4KBw4OygzZir42WLKsbA1otWd0BBUQGtVB1NqyV+Y0NlWgYU9mqITedAEEa11W3hzQ4yX0WNei+TGDjxGHxXbMDmktGvLfZS9NY9ubLDR0V+E4liMK3snATQc4pNR6unqXRxvBpYLfhyZYx9k+kP3XKLA4HTUciufuO/qtr4sBxPKcOck38mU0fU7Y+tbsNi5MM1sEgJDBWR4pwXnHx0Vtw/E3MYIsWzt4hsSae3yK1uXtLjXqcPMyYd03fJeZ4X/Z+LYmB2lggeorfhS2Xv4GUzAalmz2+Y5+pc7FuMHG2TuBGYjNfjoU1pl1ZDarUpKtV2gZNaIvRRu07UUF3JSvVV3qpWiJEqQ15qNqQOiCRdok0qGZSBQWXaeZVgpElNqszWoOdajm1USfFZ2qMmqzvLqNFXPNBUPIDHE6LKuQTbneamQ0taBoQocymNVuCxmizyauK0N0Y47Kh267YT04eS+1fJNMpUtMEW3rzUmSOjOqE6BQaYsQDutAcHbLmFpB7qmyZzSAdCqjeQhUx4gbFXAtdqEQkUSpJUgSAhFIEjknaRKA1QEb7oCACaL9qVoGi0kWgloCi1EpjkgdoRaEFNIy+CuoDkmNF5NverEbj9lMRv8AJXg7IJ0U2qgscOaOz19JTcEuaIiGa76KTWNvUIG/RNu5QIAC6Cmot3UkACgICNrUUnFB9FDtlH7G6qD7XqU4tyqzuPJWRGkRPhWnG4fzn4FerfuQvJ8M041B+deseCXLrj0459i9uaBrXRIA778kx7CtaYF3yR1TAItSDdEEB13CN/JSLaGienTQoFSVa2Sg6eFpHVAiPf0UXGq5qR20USAdjsgjdb7IvnaWpIvZGvqQSzC0ydNNVWT60ZjWiCTm2N1Q/QVv5rQBag6O+SDFK1p1Gh8VQRl3XQfHqs0sRCDMRfJVvZotBa7az7FAh17AqKxOYSapRY0MmbrevJaZGuJoih4KgsLXA0g0zawuXOlxIhlbFLrE9vrHiujeaNy43FhU0X5f1Vg3wzTcNlNDtIH+nGdnf1XVLWGJuIw7u0w79jzaehWBwa9gDtQQszJJ8BN2kJtp9Jh9Fw8Vrv1UdOSInvM0WzAcQLCIp/UVRBLHiIe2wx7v22H0o/6eKjLD2gsbpLcatkyjp8RwDMfg3xaDMLaeh5FZImuZw7DseKexgBHiNFXhOIvwoLJrLWg0jCTPxOCbI7Vxc8H23+q1nq47Zw3MtGTYVZ32TBN0nW68VeyEDY6K1uyqoqYNKKndJXzUd00g8txmDsOJPyimyd8evf3rEF3/AJQwZsPFON2OynyK4IC9OF3HkzmqZUmmgo7qQFea0wkKTKQTQIovomUiQEEg5PPSpL+iNSPFBbnVb3k6ckidKUTugSYSTQSHVRu0zoEggkvZ/JqMM4W9wHpyH3ABeLXvOBMy8Dw/4gXe0lFjUSsGMwMGL1c3JJye3f8AqtzlUB3lnTUrzeN4bicH3ns7SL+Y0aevosTmtcF72L0aOoK5PEuBwTXJh6hk6fZP7LOnSZ/ryeV7DbSQRzBSc9xbTiSPFasRBNhZOzmjLTy6HyKocwEKNupDimywttwLgKKtLlxOzI1Gitjxr4qbIMzevNXbOnWabQXUs8UzJAC1wIV12iJnqjNpooHzQ06oLWnVSVY3tTB03QCY2UQpg2FArICL0SJ11QVFI7KouVnIqB2Uqq3OVUz29i696U3NslUYplQOcVFc/YIG6BqmBZ0W4VN5qIDa1SrJnd6umirOy9E9R5bd0jukmUkZHNMFRQgmCigdDSjaaCJYW7G/BSZM5prn0QChwDt0GpmIHNWhzXbFc7IRsb8E2Slpo6HxVHRpBCzMxPVXtlaRoUQ9gikzXJFWgildBSSQLkhNKkDSQhAEpqKZKApCSEFid+xRTpeJ9BYCkUBBtBA3SNiUylfqVQDVybR3io81No3QIelomDqk3QqW6gEdUUjmikUNAy0dUzsostVBXoqUe6X2fWiPRxRE+G/87g/xF65wAcV5Hh3/ADuD/EXr3+kSuuPTjn2QBN9EwBVg7oadFKltgzrsojmgmv6IPJEG/mlfmlfglyq1Aw4HRR2ukzQ0pFVRRUCOai4XsNfFWVdqOWt0FZtOtL9amR3aSa0itbQVtadb0U8lEKeX9k/XqgQAvRPfTmiqFqWxHVEVOZrroqXsHmVs0JpVuFfBUc+RtWoEBbHt0ogX4LK9lahFUlqrdGPWrzztRUFBblaQuNxcVPETtl/VdyYNy3sVxONNOeI8qRXWytMbHM1a4XoqyAe64WFzuEcREJEGINxn0XH7P9F2JoRo5vPkqjCDLw/EdthnXY6aHwK6+FlbjYO2hblcPTj6eI6hc/QghwsFUXNg5BLh3EVqD0V/5R0OKPayFoHpOU+AP7TCTxn7DwfaP6LBjsScWWSOYIyW6tG1rR8n5QzHSwfejzesH+q3ZrFmXeTXIMkrh4qBkyu23V2LFTEqke9eLLt7Mek26qVWotFBTWWhSSklSIycTj7Ths7ejc3s1XlAV7SRgkiew7OBC8WBuDuNF38fTh5Z7TAsaJjRJppOza6OJ3aQchp1opvaTsgiXkFQLrU+yPNRqt0EU9bQi0DBvdHNA5pIGhFo5IoQElIIgXuPk7Jn4JGDuxzm++/1XiPtBen+SuI/iMNe9Pb8D+io7pSA1TKAoq6M0FGY6JNNIk1CmlZSyOcGOVjXtPIrl475OvAMmBdnb/LcdR5HmuuwU5bIz3VLGpdPBZSx5ZI0tcNwRRSkjDl7HiOCw+Mb9KzvjZ43C83jeG4jC25o7WL7zRqPMLFjrjlK5eV8TrYSCtMOP2bKKPVRJzClU6NRdOm2QOFtNgqQdquQ10kJ7h06LVDjGu0d3SqzY6IdyVjTos7JAWqbXWqiwOIKmDoqgbKkapQMnmlemqRRyUU7UXlIqDiVlTcNFmxukFXuVeTSx451taPFIrGAQrGc3dFHcKUhyRUNyuuM9sZ3UUuNuS3STXZ5iQjzRaBIQhAIKEIHaVoQoJWg0RrqopqhFhHonToUg8tOthST38UEmTkeKvbiAd1kLAdtCkQ5viEHRD2kbprmtkINXXmrW4hzUGykFUMxIO6tD2nmgZ3QjfZFKhIRshQCEqQgsUrS5JrxvekEHkmNkioIlJMnUJXqtIBupN3KQ3Kk3dBEekpUkPSTUAjmEWjmEUJNOpTPNRHpKoCasJs3JScO95hOPmiJYL/nEH+IF62R3e8vBeRwf/N4P8QL1j/rKXXDpxzTCkDpR9qrb61JtbFbc0gdykd+aDsQdk6sII301QjLl23KRPtUACSbQT1SJ0pIN03tFDn6j4pOPMoLaS333QBOg0tSDrcKsKFE+iU+8NqNILQUHTzUWlTvdVDq+dJivNDfHVO650EBWuyK0onVMEjmguBOnJUUSMBPh1WeSMAnotpGbf3KmRoBPPwQc5za1KroLZKwELM8UaQc/ikcrhFNHr2Z7wWHHNfO1ryGuj3BGhHgV3bAYS7VtariYxpbBTcpL3ZnMvVvRTTTmSwtY2wdei7XB5J/mxE1GL7F7/8ApcbEQvjyZhWZubddbhOL7aHsH6OYO7XMKDU4UkNdDqDyVmmx26qD2loJ6BWJWaVwc95+y1V8Nl7HjEL3Gszsp9eiGusZQMxuyscz3MxFj0gbC63pynb1eLPfKzhWzv7RjJRs9od7QqAV4su3ux6WglSFqtp13UwaWG0xaLSGyZ2RCXkcYzscdOzkHml64bBea4+zJxNxH2mg/p+i6+Pty8vTCSmTSiCpgArs4Fd+BU2usapFoUdAVUWXaCwFRzhu26h2rlA3R0o0mJL3US60AhK0IGhIKQCBjZMC0NCloECDacFt4bM+HF5mOLXUdQsYNvC18KnbBxSEvhEzbylh52KRY9HheMMkIZiKa7742XTBBAINg8wuLieHQ4lrpuGvzV6cDtHt9SyYTiE+CfkdZZzY7kpuztvjL09MDqpE2FlwuMhxTbjdrzad1otVjRAUVew6KnmptKaCm2VDXUVfJqFRWqml2xY3gsGLt8NQy9QO6fMLz+Kws+DkyTsI6EbHyK9i1U4hjJGFkjQ9p3BUuLcz08dQKqfEF28XwUm34M3/ANNx+BXKe10byyRpa4bg7rGtOksqmOaSA6d5vQrfDimSbGj0KxloKrdHzGhQsdprwdlO1xosVJERn7wW+LEskbbSjLVaV9FAPTJsaaIJKB8kwSN0yPFZaV81jx3pNC2WsOLJMtdApFUM1UZ3W6uikw0XeCpcbcSvRhPW3DyX3okckIW3IIQhAboQhAI5ISKijmmkmgEWhCIAmkhUMeCEk1AyAd1Axc2mlIFCCFPHK0B9dQrLRQKAErutqYnI3VRjHkVGnDY35oNbZgVPtGkbrD3h6TPYnnHiPNFbg5tboWHtPxIRHTrRPdFGqTXke9JuyEhsmVBAhIHVSpRA1VQwe8mN0ualSoiNVI+1RFqQUANUEI5IPNFHVQ1D1MbqLuSqG4XRtNo3QfRQ3n5IFhTXFIP8Rq9a/wBPwXkoP+ZQ/navVPNu0srrh04Zpix4qVZlWHVruptd1W3NMajVOrGqTTZUr02tAst11UcpJU7tKkES2joEiKOuikQTWuyVVvqopU4nqFGu8R0UsveGnvSt2YZkCqhYGqTazbaqbhVEbhItvUDVVEHW3VSBoaKR6n2BRA0J5oJB9HqmD3s/hVKs2drB6hMuyjnaC3NV6osHUFV2bBTB0rVUTvXxSfq1RLqCYIPkgoeytNgs72arbIzRUOYK1QcviEpw0LTyc8NPkuBiI5YpnBwLtbB6hd7jjLwbDWgduuUS5mCPaE1dRk+9ZrcZcZI6VkdsDcjasK7gcD34sygERsBs9T0WSV7iBrY8F6HgxaeGty1YJzef/pCpvZqVmxr3MwuVosuIAW9zVknIMnZc6zLWM9sZX0yRs7CDMdyuZI7tJrJ3K146V0ndZpG3S+qyxwkSNvzXSuceh4bMMRw8M+1CSw/EKV0VyuC4gQ8QdE492bu+vkuvK2nLy+Se3r8d3DBUwqgVNptcnVa1SvnagFIe1RTC4HykZWIhk+80j2f+13lyflGy8JHJ919e0LeHbnn04IFoohIFSDuq9DzEH0nmB80HLahSIsyl3oqDmOG4SBLTYKtbiHAUQCPFBTqilcXRv5UUsjeTrQV0mApEapIBMIpSDUAEzomBSg5wQANG1p4VhpsTj43RN7sbg57jsBaxsa+aRsbBmc80AF6/AYNnD8MI2avdq93UqZXUbxx3U8RAHSiWNzopW7PboQq5zFie5xFoik2biWDun83RXElyRFgg6g8lzmVjrY5c+FnwEgJ9E6tkadCt+C4xqI8V/rH6pAS4ZpbEBJAfSgft6uiyyYSKcOfgy7MNXQP9Jv7re/xmzfb0TXBzQ5pBadiFIOXl8JjZcI+mnu82OXdwmOhxY7hyv5tK1Lti46bCbCrKkkVWTCjI2wmEzqEGYWHIxODw+NZlnZZ5OGjh61Y5uqk1TSyvM4/g8+DJfH9NF1A1HmFz7te3dsuVjuFQYkl0f0UvUDQ+YWLi6TP9ecLbVZa5hzMJBWvE4WbCPqZlDk4agqmwVl07ThxxaQ2X2rcyVsgsOtct8YKraZIXWwkImnbtS5eC50ONB0k0PVbY3h7bBtSomRqubiTUzl0j6JpcuUkym9Taki7VvNM8SqVOY26goBemeo81u6EIQUQIQgqoEboQEUI5otJA0JJnwUBaSEHRA0IQiBCKQEBzTCQ1RzQNFpXqhA0waUbpCB2gnwtJK0Dyt6IQhB1LpJLkpAabryPekNkEaIbsgoIaoCZ0KiFUSG5TG2iTRdqQFAoIBS5Jc06UByQRohBKKByUXJ6odsVUF20jwQw90pN2Tj5hAoP+ZQ399q9S+8x1Xlov+Yw/nb8V6p2rydgu2HThn2G+1TBF7KDe86r2VoralpzTGnmmEmCgaHqUgNEAABafqSAsUi9a5oECSSOQSJBJrfmpZRY9iCKNgIIEG9DugONusDQ6eKkaNJWLojRAUTsaQR3hogaaXRUvs2ghrqjLr4KQPJRdX2UC9E+BQ4DcaoJN66Jg1sNTzQR5lGg5pkUCdb6KIJfoBp1VDG++6d+xJorU1XTognnVIHqd/eqnMJOvwV10L3S0cbvXog5/Eo+2wMgGpFELzeJxJP0TQOzZoF7B7C6J4I3BXh5mEyuA6rOTeKWKkzRxgACm1otPAZzHjHQ33ZBdeIWKRhDQVdwtuTi8QDg8CzY22Ui5PSULXOx1w4gyX6dV5Vqug481h4lGXxCVovJoR4Lpj6cr7jnYkdq8NYO7uVF+kwFVQVYlLHEjpZVPakgknVW1mRB7y2TOw0QbBC9TFKMXhI52/aGvgea8m7ddb5P4qnvwjzo/vM8+YXLObjthdV07pWMKT20Um6LzvQuHsUmqLVYDSiiqWPi0Pa8PmAFkNzezVbdygtDg5p1BFFWeql9x4gJ6IkYY5nxu3YSCkvU8gQU8pcpiPmSiKkUrCGhAIHJBFrCVIR1qSp77bJ0TpyQQLUBquLWtFkqp8oHo6oGBSiZGt8VW57io7oJOkJQxkkzwyNjnuOwaLSIoar1HAMPFFw9s7Bckl5nHca7KW6jWM3S4Pw0YFhkmDTO7/tHRbi60ybKS427dpNIp3SErUUyVVNh2S07Vrx6L26EKwItUYMT3u7jW07YYlg0/zBZJGS4ZwJPdPoyNOh9a7RpwpwsHkVhlwkkFnDU+M+lC7Y+XRbl2yuwPGi2mYrvN5PG4812WPZIwPjcHNOxC8q2BkuYw2HD0onbjyUsNipsHITGSBzadluZMXHb1KksOD4lDi6b9XJ908/JbdQtsX0RQEFIKCZGizyCitAUXstNDK5rXtLXgOadwQuVjODNNvwhynfIdvUV2XMKhVKWbWWx5J7XxPLJWFjhyKWhXqcRh4cUzJMwO6HmPWuLi+ETYe3wkyx/9wXO46dpnK5zogiN0sDrYdOimDYKlVhZbXxY1r2Frra9ZpPrHHorImDtAqcQ4C+pWsPdc8/UZybchIJrs84RfRCEAhHNCAtCR0T5IApFCOSAQmTYSQNJCEBzTSQgaEgbTQCLQhELmjVBQNVFMlJPdJUANppIQOh1QooRHVGyL0QNiheV70m+ig7oadCi1AilaDqkN0RJqewKiNFKzSoXMKQUG+kpqBBFo5IRSGmqbtigJlEQbsPNSZuUgNk20HFUQj04hF+dvxXqnm3HYLyrP4+L87fivVSUXetdsOnDydmL35qxtg9fNV0QOtKbXbc7W3NY1x5ivNWaHmq7JNAKTd9t+qCWx2TrmBaG79FLSqqvJBEmglfgpuA0USQDlKgiRpY2Ud7sJ0W3dUTpSD480CAq7PeQCSaOyZ36hBFC0BsNBSgW90dVItza5qKKGUZuXVAtTYCVEDbVSGunNB321QRvfLr5pX3bB0HIc0zvz8EEGu6NkBpR316Ia3QDXTYqNlpAqvAKQ1abNWgRsHbwQytwllAFbp5ABt6lRMd5pC8RO3LiHjoSvbjTY6Lx/FGdnxGZv4rUrWLJMKjNqXA25uI5qvK0lQl+rPNbfkzHmmxD62aB71Me1y6dQnXRTYQ5pbyIUZGkWosdR1C6ac3mpjle9p0Nqtw7i08Sjy4uTzWI2FKGLypxPfE9srDT2GwVEPIaQdVK2ujobrKvWiRuIgjmZ6LxddPBQGhXP+T2IL4pMK86t77L6c10iKK4ZTVenG7ibCrQqWclcCsNpBOkuSYpB5bjuG7DiBeNGyjN6+a569P8AKGDteHiQelEb9R3XlwvRhdx5c5qpAkKQcoWjMtMJiue6DXqUMwSL7CC0Pop9qBtuqBZ2CYY69kEnvJ3KhupBnVTOVg13QREZ3TcWM8SoOlLtBoFCkEnEuXo/kzNeBliOpY+x5H/0vOLq/JuTLjpI+T2beRUy6ax7egLheyRcm4BQ8lxdkrStAKRKKYPRLdFgBF8wgd0najVjVA08URViMKyanei8bPbuFimDmHLi2+UzR8V08wSdlcCCLC1KOPJC6Onbt5Pbst+B4vJDUeKBezk7mP3Vb8O+DM7DG2HeJ2xWfKzEWIu48bxO5eS1Kl1e3popY52B8Tg5p6KbiyNuaR4a3qSvP4OKbCO7QSFp+6P1TnldK63uLj4rrHC/8dWXi+HjFRMdKeuwWJ/GcQ492ONo8iVhNFLTZBvbxae+/FG4eFhaoMfBOQx1xvOwdsfWuKe7uaWXEYmNrT3rKD1T2UobIwL5JeHYd8oOdzATasc1RWDF4CHEgkfRyH7Q5+YXFxGFnwh+lb3eThsV6UilEjM0tcA5p3BWLjtuZ2PNxuCxTut5Xd4lgIcNA7EREsG2Tlr0XnibctYY6TPLYCN0I2pacwhCLQNCSEDSQhAI2CCikAhHNCAQhCAT8EkIBNIkIQNJPmikAluhCgAnoknoqhIQi0UrpCaEHUGyAgI5Lyvck3mmaSbzTKgid0tEzukqht2T5JDYoJ0QA9JSUG7qSgEckFJFMbFBBKBsUFVEW6qQ9NQG6mPTCCDdMdF+dvxXqXm3VsCvLf8A3YvzD4r1D3d4+e67+Ppw8naQ37qkwmxeyrY6xYVgFt3AW3Na0jZSOyrGg2KsaRddVBKwFMaDxCiDTq6Jmtb1QSBuuiVUbpBst00KkAoKyBuTZ6JX5aKR8BddUnVYBCAF1qa8lE9btPLQrkjXmgWW7RVWeSLsitEVvyKBmifHkkB13THo6pFmo1QRIJeNO6h4OY1smdBz1SAq+YQJtbuGqTj92kAVuNUxTzrtW3NAmlxGu2yYOUkck9ttSka9In1oG129aVpS8z8omZeIl1VnaCvTNDM/dAvn4rhfKpn0sD+rSNPNKs7cCU/Rldn5Mx1g5pNiX17lxJT3F0uEYlsOEEWaiSSmPa5dO1IwOG6yuBa7wQ17ibzaJOvmurk5PGIiydsu7ZNPWua8ar0s+HbisO6F2l6g9CvP4qMwS9k/0270s1WYhJSpKllpbg8U7CYuOYfZOviOa9c4BwDmm2uFgrxRC9LwLFfOMD2Ljb4TX+Xkuec9bdPHfem4Cla3koUpsK4PQnqjZMbJFFRnjbPA+J2zwQvEOieyRzHaOaSCF7gFeX47F2HE3OG0gDv3XXx33px8s9bc7KSmIyQmJa5I7UjYLq86TYRXeNKbYmt1OqpdK4itlHM480GrtIw3TRRfKwjurPSYCAMhsgaBQ3RSaAATQEIGtPCpOy4ph3dXZT6xSzJseY5WSDdjg72FFj2b9CobK2Qg0RzFqsilxdiKB4pbeKd6bIopM6DRGySA3RZCEr9agNUwPagWUE0NSrJalsiVBo1VLnMa4uDRm2vmoySrM99rtMdOOWVqcktqkutBKhI9kbczjSu0SGqz4jGsh0abcsmIxb5AezFNHNZGi7c7VQa8O6XiGOiw+ct7R1WOQXqMN8nsBhiHPa6d45yHT2LgfJoRN4oJJXBoY05Sep0/dexdqtAJ9QUE0IIOCjl1VhQxtlBwflNNlEUAPLMR8F5+1v43iPnHEpXDZpyjyCwIho3SCEDS5oQge6CkhAwgBCCgEbpJoAaIRqi9UAhFoQBpCN0IC0IRugKpFo2QgetaJX1QhEBKEIvRAFCK8U60tFJCaEHTCE60KK0Xle02c0/ck2tUKKQ9Mo2tA9IlLmqhgWDSCO6gHulF9xAMG5UvNRYE9b8FAFCCmgXIpHqnrRS5KhNU93KDFLZ6IrP8ZH+YL1LiQdtV5d/8ZH0sL1D/AEl38fTj5Oxe4HuVjAGtPNVtarA6hS6OSwEFt1qmNd9Aotsc1KjY1rnQUVJpOarFKYblG+qDXgjYgUoJa5RfuRsNEd6+gCehN2R8FA/EKp7XdoDuFafAo9frQVEBxvX2pZQ0HvH2qw0GpHXfQBAjtoEh0O6LDhY05J0asUSEAemlKI1sDZSBF6JggHZBDU6VoOaTry0ApuOlgWok2SANUEcoNVoQgA5r2UqyN3ryTsbhBCmmyoU4ONUL2Vo1I2UaO6BNJBIeLvULkfKkfQQO5AkLrhpokanlquf8pY74W1/Nrwix5GU91ehwfC2ScPgeR3i27Xnpa0ANr2+CkhZgYBd/Rj4KNVhbghGKzWQoui8Nlvlmiceo8Qs75IzqOSu7GdRjpwPTVcfiuCex0mKdKzK46DmfBdt7gXuddA8lRioo8XEI5HEUbBHVXkmnmmt0sqKvxcXYTvjsuyndUoiJC08LxXzPHMkJ7ju6/wAisxUTsppZdPcloHigBYuC4g4rhrMxt8fcd6tvctl1yXns1Xrxu5tYNtVFxUc4Ci4+tZUy6iuL8pI88UMw+yS0+v8A9Lr8+9ss/Eom4jhs7W6kDM3zC1jdVnKbjySaQ1TXoeQUnSSaAT+yUBB9BBAJpJoBCEIGkdQmhB6/BS9tw7DP5mMA+rRTJtYeAPz8LDf5by39f1W8gFcr27zpEJg3oikUooypkFAKlSCIaFKgEEtaCXGllknzHTQLWOO2cstLXygbKh8irc9Vk2uskjhbaHOtR3TpZ5Z3F4hgaXyO0ACm10c+IZA3XV3IBTwvDJMS4TY62s3bFzPmteA4a3DntsQRJiPc3y/dbbtc7l+OuOH6y8RweHdwtx7IB+YMjoVXVcTGcLmwrW09rmu9VL0OPNy4fD/dGZ3mVmP9o4hl3ZG3Zb3qMa3XLw+DkhgJdRLtbabpbcFxSbCEMf8ASRdDy8lOfCyQkvw23OM7epUVFPYA7OUbsKzt11Naeiw2JhxTM0Lr6g7hWFeS+mw0mZhcxw6LsYDjLZQGYmmu+9yK3Mtudw106ijiZfm+Dlm+40kealvRGoPNcz5Rz9lw5kQOsrvcFth5Z7i4k3ZJSSRaiBNJHJQCfNJCBoRfNCoN00imgN0tkwjkgDsjdIoCB0kmjVAIReqEAEIQUDtLZCKQPcJXSOaEQboAQjdA90bIQgNUIQg6g2QTpSBskvK9xs3TQ06pmlFRvvJbp/aUeaqJNGhQfRQ3mj7JQJngpqDNVO+RUBaEJDRFBO6XJB5pXoqgYpD0yoBSb6RREZP4qPzC9RIvLy/xUfmF6iTXnovR4unDymCRtqpjQb0VQwEPvNv4K6O+epC6OSZF6H3KwWG7WVXftVgO1Gysqm0jopWTahlB2Uh7VFSboLtSu2lQvpueRUtQaCAdYCdEabpkWQXG0X10UFZNA0maPKypOAOnJV1RsnfZANo2aKBVbUUxYoAac0VfigAKtRc0k5mnyUtzV0Ub0Q7TwQFU1RBAcUeiALo2nVWX6nwQID2+CKNW73JO0LQ1PNR5hAUHaEVaRzBxGgHJNoP3kEOvu+uwgTg4AG/YlNHHicM6CXvB41UnBx1bv4ooAgkVaDgy/JyGN2Zhc8dHKQbLhwA0d0bALukk7aqp8Z5gaqLtyg8Sek0g87UXxirGi6L42C9Bp4KsxXtofJTa6ct7DRVeU+pdF8bfR+IVL46ulRwuLxASNkH2hquau/xTDudhbGpYb9S4LlWagUimUlUdn5MTZcXNCTo9mb1j/wBrvSO0obryfCH9nxXDm6t2U+vResLbcuPk7ejxX0znOXahWg03VWEKBaea5OqGryptFClB7sp/ZDpS1hygG+qLp5PH4f5tjZY+V23yOyoXb+UEOaOLEgbdx36fquIvTjdx5M5qhNCarA2CT9mhPkouPeQIJoQgEIQgaEkIO98mHdzEx9C11e0LrkLgfJt5HEHs5PjPuXoXDVc8u3XHpBCdJ17FGkd1GSZsQ1NnoqZ8Y1tti1PXksTnk2SbJW8cf1jLP8XyTmR1uPqVRfaqLuiBuunTksu09ANdFEuDBZ0Czxtm4jKY4O7EPTedh/VZ2sgMkuKm+b4Vtu5u5AdSutgsDFgmd3vSn0nnc/0U8Nh4sHD2cQrqTu4+Ktu1yyy27Y46M6qULc8rWna9fJQUnP7HCzTbENyjzKmM3VyuoxmTtcVPiDtZAS4Yy45JnbyO08gs8h7LAAc3rowsEWHjj2yt181vOs4RJwvmseKwMc5zejINnBaiVEkkLk6OU574iIsW22/Zk5Inwg1dE7OzrzXQkjD2lrgCDyK50kU2Bd2kBLo71aeS3Ki/h2NxELxG3vt+4Tv5LL8ocYMRimNaHNDG0QRRB5rVE7DY6iCI5D02PqXFxznHFy5nZiHVd3sumNc84ptO/BQtFrTmnaFG07QSQEgU7RDqkUkSnsqBNK7SQPwRSEHkgK8U6rzUU0D80keSEAjlSEIDZPcJI2AQNG6B0R1QA3Qjoi+aIEFCOSA3CdoSQS0Qo34IQdWu6gI+ylsvK9xhSUW7qSio80qvZPZyX2lUMb0n9kpN9IpitUEGKagzRynzQHRAQEXqopFRUikFUAqk3aO80m7lPdEQm/iI/ML1T9ALG68rP9fH6l6og0PJenxdPP5UdlNrtaPtUL8fWpAg70V0rksHePIjoVMNy1RrwVY56Upg60stLY65nVSHdutSqwSTSmNG+KyqVC7rVMXRrfYKIuhdKV0gYJ+1oUGj4+KjvztPL46KABs71yqkaa3qENobBBFgGr8UCNkd2vWi8oUhoFGwAb94QKg6nEUQmNQK5p8uqi4uAFCyTy5IERqHa9CE657FNuwzFImneHmgYAbRCHU4URruEVQ71FJws7oESS4gm9EwKIv1J3oKq0iCBp7EEQ059XEituSkDqRY8kAuy6gA9FHQVoAgepd0KZALdda6DVK2h3jXNNooaIKZGAiuXVIglXkZwW8wo5dTZulNLtkfHUno6AblUOaA4jVbi0kG1S9uvhW9KK5nEHmHByPDc1ir6LyrtTa9x2YkFZba7Qg9F47GsbHiZWM9EOIHkrErKQoqRSVRp4VAcTxTDRg13w4noBqvXPsOI5rhfJOMO4lLIfsREj1kBeilb3rK5Zu/i6VC61TAB0KCouN7Fc3VW9oJ22UC01d6K4uNEAKAGZqjSvEYcYnCvh++KHgeS8g5pY8seKc00QvbtFFea+UGHEPEO0aKbKM3r5rr479OPlnrbmphJMLq8w5hQO6nzUEDQhCAQhCAQhCDdwWTs+LQH7xLfaF6pw7y8Xhn9li4ZOTZGn3r1GM4tG0lmGGc/fO3qWcptvG6aZZI4G5pXV0HMrl4nGPnNN7rOg5rM57pHF73FxPMp0rJpLlsxohFJ0qyAEpJGxNtxVc+IbEOrjsAtOD4W+YifG6DdsX7/spbpZNqMLhZuJPzvJjwwO/N3l+67ccccETY4mhrG7AKQOlAAAaABRJXO3btjNHunVKI8FLXmstAWquIu+ggg5vOcq5rS5wA3JpZMS8S8Se77MQyj1LeH655/iiRva46GEei3vH1LpnUrn8Nb2uInnPLuj9f0W8rOXbWM9I5VEt9SkkVltCqKC1rhRTd0KhdIjn4rhxDu1wujvuj9FwpCe0dmu71tewjdTvBeRxX8VKNu+fiuuFc81aYKimujkaaSEDtNRtO0EkJIQSsIBStCIluhK0IBNKkKgTSTCATS5Is80AnQS6J7oBCEIAlA9yNkFAfBF6IrdCIAml8E0DQooQdQVSCmULyvcGpncJDdMhRSPpBJ2rkyEiO8AqgB7yY3SrvJje0EQO+p0FHZ6kUAUCk0c1FRO5Q091B5lIeiqhWmNUtkDdBHEfWx+percTpzFLymJ0kj9S9W4aDWhQXp8PTzeVXVnZT2rkVEmjlGqAdDrdLrXGLGOvblup6Vd0q2AUabVqYNaFZra1pGXUklAdZLUgRzNKV1y3WVPQ20qTTryUANMxpNtXqdfBQT2PTyUht4JbXeqKPTRQAsE8gj0RWgUgbCfuQK9tPWouFOs1oEWAO6aRvrVoAGiL9aRJrTqm4cqSo2W0QOqCX7JCq138UHU7eaBZG9oBxbdp5gb0ukEDLvooNIJFM08UEswIzDyIR5EJejvr1oJ5QHaaD2II6kg2L2KkzQZSbI5lLODyPsTs2DVoETTr3RZJrc+CCHO1NEchSBpy9ioZJbrsoE3bgNSpOJF72NvFGaxsKKCBb4WEpG2KIFclNxoVy6Ukayk3rSgoa0l40oDwXiuIsMeLlYdw4he8Y2yOq8Xx9uXik/wCZIVySEipFRKI7nyTNY2f/AAv1C773FxK838mDXEnjrE74hehkBAtcc+3p8fSJPVLQqItyZFLDoeYNBFWShgyjXW0gSUNBHioqQcuP8pIycPBJ0eR7R/RdkNJWbjEIm4RLW7RnHqWsfVZzm48gE0gmvQ8ZHYqKCeSEDQhCAQhCAS5oTG6C2IZdVtifmGu6xMWqMWNEGkBSpQaa0RLOyFtk6oLCQBZ2VHayzy9jhWF7+o5easw2CxPEe++4YOpGrvJdnDwRYSIRwMDRzPM+azcmpjtmwPDI8LUkpEs/3js3yWwu8UbpFtrna6yaHiEXaYFII5qKNgnuErSsgqKujPZtfIdo2l37LkZsmFkkO7yuhjnmPh+X7Urq9QXNxIzdlh27uIC7T1i5X3W7h0fZYJl+k7vH1rRaNhQ5aKt1hcLdusMpHqjPQVZeim4qJPtUXyAc1S+ejoiNLD3l5XHjLjph+M/FehbOSbul5/iBvHSn8S6Ydufk6UISCYXVyCaSaoLTSQglaAUkIGmErQgleiErQglyQlaEQ0JbplAXomdkuQRSACaSYVByTSRSB0jloo8lIIC0IQEAjfdFc0BEMAUhLMhB1b0CewUTdUheV7kvJBSapHZBEnkUn7ikyUnFAcwpfaUL2rqpHkgHAZgmEnnS07QF6ou0IGyikTRSGyZUQdFUCbd1HekwdVUQxXpx/wC+a9YcuVvkF5PE+lGvXadmPIG16fD083mQJArqo6WU30aOyVAbLrXKJt0FEqbtQq21Yu0d5oJa2wsVpbm5AqY0q9VW299rUmu1ra9llVtCtdky2jbRSrs3e6tGoUUAkmqUwHfar1KAcARZT3duoJG2glpF+KDqd9OqVEijRHinVANA0QKjzRq3TcJ3W+yL713ogVBo8/FIlo7uqld0k5xA0onwQMiwRaTSMum6GOLtxlPRMULPLmgA3Tx8UGnHxCCaF6eaMxPLy1QRLgNA09AeSCHEkuNdKUiPYo2H04EgfFANPPTVFEFSIyNPNIjN3bq0C71k8k6NWdEnNIc0NOnNDnNJpo13QRouNF3jY3Tc4MFHmaGiQsN0PtTc6qvdUJulggnpaZsaV7E3k6EadQkBYza+VICNlnMW67WvIfKlmXiz6+00H3L2Da6rzHywjy4yF/3o/wBUHmylWqCKKYUG7gUnZ8Yh1oOtp9YXp5nd5eS4Vf8AxbC5RZ7QaL02LY86tK5Zu/i6Wsq0SkaAbrIJSyhafbc61XN2bABWm6ZGW9Fi+cFrrUn4xzhVINBcKpZ+JzNZgZRf2CPdSpMjhzWbidu4bIfEfFWds5dPPhS5JBDtAvQ8aHMppKSAQkmgEIQgRTCSYQWNOy0RPoLKNFdCbOuyDeZBFC3K3PPIaa0clvwXCGxETY36SY65D6Lf3U/kvhYp5pMXiND6EN7Dqf0XTxLHNeQVK1iqc+9FA+CRPVK7C5uqQIITsKrNWoRnKyqwkKJeoElRtRU7RfNVkqeFIdiWNO12fIaqz3UvpHH97FRQ8om6+Z1KzYQdrxJz9xGFN0naPnndu4mlRgn5I3vui9y65dOePuum+QDmqXTtKySYhpvVZ34kDZcdOrcZuSpkl16LEcQ47aKsvLtyroaZMS0He/JVOxF+iPas5HikH5ToArplrZIDefOegbouXixWIctJnPIrJM4ukLit4xjKq0wkhbczQhCATSQgaEk1Q7QkmgaEkIJItRTQSQlaEEkJJog0Qi0IBPkkhA+Sd0ojdPqqGjmo+alyQMJfBA0KEQ6QkhB1eSCkToi+q8r3G3QoedEmqRUCJ0SO4QfRQdWoEpOOgUb0pH2dVQ70TCXJPdAIGyY2SCgRSTOyV6KgTaEuSbNyPBEVYvdnkvVRxtDA+3EuA3PgvLYlrnGMNBJ8F67aGO6vKPgvT4enn8ylwt2jkxsTVkpOo8qQ3Tc2V2rjDDqGgs9AmHZtPcjTUhuqkHDMDz2WWljf9hMVYvcJA6pgHNVCvDdZVMAHXx1tSsE77KIFOBspkXzWVTJOmnrRYJ0PmUmNDRQ2TNHQaqCZFmht4IO2ii068x5pAnMTqAOZ5oJk97QboPpWNVFx7wJ9HmpOoankilqHWd/ck6garU8kyQ7cHdGYEmtSDSBOGU+ClfdFc0r1uhSkSKGtogGjQ3fqkW24Ue6BtSRIaMx18k97IFE80CJcNUBrjWtJuBqg+tNdE21QpAD0dVAjWwPX0UsxvYVtqgE62NuiCLRYrNZ6oaRevpDomcu7TuLJRQOmllA3ADXqoltZs2xUSS2w4m06Io6kIHQOnRQDu8bDgBzKYzF5OX3qRDSNaQKLMY9KsFcT5ZR3BhZOdub8F2iAWlh0HUFc75UM7Tg7XHdkgVHiDujkkd1J+jURv+TzM/FmvrSNjne6v1XoHzWS2l5zgeKjw2OPanK2RhZmOwOlfBd2WoAZJCAzquWc9vR4+mR7mjHhjjpl96udTdN0oIcsjpZWhxcdQRalxE4ZsAfh3SBwHeB2vwXN02oY8PJA1o0VYQGguUcDDWHbfPdSxNMaQNqRVcGabvHbknxSmcLkHl8VZhKZh2g0NFh43PWHbCD6Zs+QVx7ZyvpxAm9AScdV3eRFNFIQNCEIBCEkCKsbRaoJsKCRFKd5YieZSFHdObSJiK9Nwt4ZhooRoQ0LtTAzYbMR3mjVeYY64o3tNaAgrs8L4h2jzDPQLm1rz8UWKpOartX4thjkIOiyud0XGusTSBo6lVGZjRqaWabGsAIBtZabDIB4qqTEABc5+LefR0VJe951Npob34oc3K7BTXDiJhybkB8T/wClyhG7evautDH2eCgivWQmR36LphPbGfSrEHs8KG81iBdlA1pacc7NKGBU5CQmZhFTvNQJVzg0DvEBVGWFpq7KzI3aVkphpO6pkxQae40Kl88j93LXFm5Rrd2bRq6ys7njlqqSbGpQzdakYuS4NJFqmQaq58gDco3VLz1WmagmkmjIQhCAQhCA3TQkFQ0JJoBCEKBoSTVDQkhBJO1FFoJISTQMVaEk0Qx1R8UgnyVAgJXsOSlyQB8U0qTq0QIVgicRshXQ2lSISCZXke4NpSUeSlyUVFM+iEI3CCKbdkgmzmqgClSj9pSQAKWqaVoDko8kyleiQF6Ib6QSPRF94Ko24MAxk8wV2gXOjY6uQpcfAC4n9QV2Yj2kTe8dOS7+J5/KA0kHTVJracFaGkOJvklqRQHtXZyRIIsAAFNoDhQNkaKTGC7cUw1rTY9qyoazcWVMaGhy6pF3eFILiVFSB6qVVrRFJAZvR5cgmTVi605rKpZtDQsHkmO6aGiTW03U2UUQToSoJgkePig6iuaiTZyjRSOnr5ID7FOo680+Zo68glZI+KA0jck9EU+8d6So660PipXRSJz2B7UCDQW940iwSQDsmWd0c/UouIbXXbZA2tHn5qRO4A8lEHfkUyNAUQBxsh1FJzQdNtOSlbQLSsFuYDdAwLCAyiep59EsxcNNClYAsmztogMoOp3GllALS+rNt0TcDr1R4MFEexAnA2dfWkby6a3sgSAuyXqeYTbvoPJAo2kA596rRMjbauaTiLIOllBGmlE+CBEHXm1ZeMtEnBcSBroHe9aQCNd75KOLYDw7Et5ujdp6lR86y2+kpPSV7G6vcdmhZjuUREhDnPIDS4lo2BOgUiolRXdwnGoHQNZig5kjRWYCw5aZImYuJjon5o3a2F5ilowuOxGDsQyU0my0iwVi4fjpj5LO3pI2OjblrRVzMdIQzmd1x5ON4t7SB2bfEN1XXwmOwj8GJpJmse0U5pPetYuNdJnKteY8PAXSaNYLJXmMViHYqd0rvUOgWriXEnYw5GAtiHI7nzWALpjjpzzz36hhRPpKQ3UTutOQQhNAIQhAJJoQLkkmikExspyC4GnxVTDyV7e9A4dNUHR4U/tsGYye9GfcVN2ZhrXTYjcLncMxHYYwBx7r+6V25Ggna0ajMeIER3K4ud4rNJjpZNGAgeC2GFjvSFqBw45e5YuLcrBllf6RKm3DE6krV2WXmB5ptyC+9mrkBazprapuHFK0Qjlqqzi2A5WtAPVxpUyY1ovO8kDkzT3pxXk0iO3tYSAXGgFvcQZ3VswBoXL4VHJLjG4gs+iYC6yd+QXQJyxOcdzqt4zUcsstubjMV2eIPMrNNjC5oa0jxKz4l5kxDz40oBhJrmmiZWG6RztSSfNQtXxwMElTyZW/gFlKRkYkPZZsnLNuqiMcT5bDNaUhhpKtwyjq7RNkskbSI3ZfEKhznOdb3EnxKC0sY3TtA4+GyO6PRv1qtm6sQLc2ou2U1F2yqIJpJhECEkIGhJNUCEIQCEIQCE0lA0JJqgBTSCEDQlyTBQNNRTQNO1FO0Q01FO0DtMKI0TvZUSG66vAuEScVxYY3uxt1e/oFzImF7w0CyTQAX0zgPD28N4cyP+8cMzz1KqNeHwOCw0DIWYeLKwVbhZKEnOOYoWNtPnPNNMDVM6LzPYQCkQgHRI6IoQBojZMbFBDmgeknzUToVUSOyZSJ7qOQQO9EkAIrVAj0S5JkWEj0QDkh6SbkAaqo6HD/AKp9Dmu3hmh0YAXF4ZZZIuzhW00G9OS7+J5/KsquaRBzChQVhaDqN0u8OS7VyGahy16p0ANBaehHUKLtW6OA5LLSLWUC7XrRUxQaaNHqUA7galIWKzexZVNtZiQ7VRqyWluYka0hpBBGw5FTBrVQBN6AE11Um2N91AH6T0SNOeymSK6qAbWtn1oqxROqiNbFFvmpgUNdSgYukwdhWig2nhzSCB56qVE7bBFFF2pGoTIsChahRFVrfgnqWbUQeaCTiW0AN0i2zr56pEOIpltPUqXLXdAE10FlMUBQ1rooOFNGmtqXeFcigA0gW7qnV1rRCQdmOuxTcTYaGkogc4NFu7t9VEd5x7xPlshzj2nogt5uvZAc0aWAefggkLsHbkbUXF2+ah0Cel5mmwkG2KIGiBXmJPMJ0T3mmutp5aOgURRs5r5IFduyl2pRVZReoO4RQzCjY5lPd1GuuiBE2arRTH0jCytCCFGiKsc9FPXJbXVWpVHzzEjsoi3mXFY1oxr807vDRZ0qEkmgqBckJpIFSdITQJCEIGFA7qYUOaACaQTQCEIQCEIQCSaSA2K0QGyRyIWdTidTkEHCneS7mDxPb4dhL25wcrgdPWuPiG0++R1RhpexmDiLbzCVY9BI2VoJaGOPQlUyCcRdpJK1g6MH6qo4tjGukDZHtOxcKXU+T3DG8Tz4/HSGPARciaznp5LE5Vv1GDD8PxHEATg4Hyt5yvNNCq4jBiYI+zGJw9Ad5kb9Su1xXijsUewwoEOFZo1jNL81x3RX5rpxjHOuG4nMb3SJzBoDaI5jmujPhtbq0o2Nj7+nkQppNoQcRmhjbED3Bt1C1TcTDocuUE1VgrNKxmIcXtpjuYGyxn0qQTA5pp5aAQVGipCdIQLmoPbrorKSPggg0UpJ5XEaNKfZv+6UESk7ZXxYWaY00ADq40tE3DOywr5XyguaNmoOYhJC0ykkhCgE0uaEDQhFoBCEIBHNBQgEWhCATSTVAhFoQPmhJNAJpIQSRaimiJXaBaja1YXDGQdo/RnxVg63yWwXzjiAlc3uRd7zPJfRMPTo65rzvyfwwg4ew1RkOb1cl3YnZVahuj7xQtIFjYoWGny8IvRA2QV53sMbIKNaQSoo5BA0tBSbugRKRN0mdCkdlUMpjZA2RugAdEWgbICBalIqRAUbQoKB6QQd0DRyqOjws9yQ+S7OHdljBPPkVxuFHuS+YXXhJyjckbLt43DyLy9wb3dSpWTR6ptGocNAQoAEE3qV1ckhY2oFOzVObRUQSQdhSMwoa35qKZc1o12QQC0UaScC7LRoeIUjq3w6KKTS0jXlzUgQ6nDUeCiA2gABaYLeVqCWh3sFAsaEk+KQ3NCvNSDj9qgVBKxuLtArc7pN0YTVoGYWSBVddUAL18FMD7qgHXreqkG6Wih7soBOgUtvJRDb3NhS0sa6IE41dJC9+Sd0a0re0wdNdeiBalw6IL6e0ZSb50jOQ6j3neSloeSCJsuzVtsEyaN8kOcGn7R8k8uVvJEA38CotjbTrZWY6+KHC3N3sdE3t72YOPleiCLBkGU1Q2spmiTW4SOr9r03tMim96qCABJjHK+qiG2SQNVIChbRogaackCDBvseSiX0Qa1IpADZNXZiL8kEh4LdQQfWgdd404knVVY+f5vw7ES1WVtDzKsYwAgA1+q5vypkMfBw29XvHuVHiHm3EqKDuhEJHNNLcqBIQhA0IQgSEJ7oBQ2KmAoHdAJpBNAIQhAIQhAJJoQJSiYZJmMbu40FErXwuIyY1rvss1KCMrCY6cKc00sq72LwwkzPaNTuuHK0sebCC2GRrm9lKe6dnfdXbxfEHGGLB4XTCxAAV9o9SvOqccrmbOIVg7kb7FKZAvwC5UGIc4946qWMxRbH2TDq70iqiWLxzWksiF+JWEzyHcqtCirM51pKMW6yoDVa4cO9zRpQ6lQRSIJ2FrU3Dsb6RtS7rdgAmjkyCN3krBEBurjqokK6NlTG/ZUszQNAFAaWEHZEWZ7RaqpPUWgnmJSvSjt0Uc2iLsKgMcT92D1Kt+EjPouLfA6qzYaaoB6qDK/DSM2GYeCp23XRz0UntjeBYs80HPTV8mGrVhvwKoILTRFIBCSaii0IQqGhCEAhCFAIQhUPdFpIQNCEKAQhCoaEitOCwjsS+zpGNz+iIlgsIZ3Z36Rj3rpsjMsscLBWZwbQTdTWhrRQGwC2cBi7XibSdQwFy3GXqoGBjGsAoNFBa26BUtFBXDSllppbiC1oHRCotCivmzdk7KlWiRA11XmewwdEuSYGiXVRTSG6YS5oB6iVJySqAbJ1aTdFK0CaN0wAhqAUCKipFR5IGUh6dJFA9NVHS4QPrfUuzA4hhIF9FxOFV9LZrZdmB1DLYXXxuHkXsFjXTopg08iu8k0ZTod9gVI1mu9wuzkjoTfMpNLRYG56orUjYdUxWZRSAcNySEOadCCfajNY1Oh03RlLWEWSFFDaNitTpYUgPw7JBg0NbBP7Q1ICgbXZmg5SD0KdEus70h+orXXoi8ungoGSGjmU2uzCxdba6IFkakEeCYZtpp4lAZaqm7c0XlI3s8k7139SABnsE0inre1FBd3gMtpjY614qIYS3V1jwQS8W0otLmgZtx0TqrrS0gWucGkGxrqoG0lzWuI1QL1BNap/aB5ckg0guJ1va+SCR0qt0GzeoCiKItve8kw7NfIBUGaj4Vug2AS3S90O9EEckg5znXlpESB30Fcio6XZ0pN2jb31UW6PLb8rQOzVs1HmgAPvU+SG5sxzV6lAsfs487sIJNLsmwBBSJYyTX0nbaJ5m2G5rNJDwN+aAab2F876Lzvyxn72HhB2aXH1/wDpeijYDIDVaVdrxvyomEvFntB0YA1WDjFJNHNEJLmmUuZUAhCEBshCECQhCBqLt+qkBZCTmqiO+yajVFMG0DQhNQJCE0CRyTSKBFd3h0AgwoJ9N+p/Zc/h2F7V/av9Buw6ldW9KRYleq5/EcLYMjR5reqcY8xQZhr4FRdODsaQtMzGStzx78x0WeqOqrKxhyC+ipc4ucXHmpv0anFA6U9B1Koq3K0xYKWTvO7jfFao4YoPRGZ3UqRkJNWiCLDwwj7x6lSc/wBSrLrQSqh5r1SS31S2QP1pWmdEuSgOiRv1J8/FCKXNPmgpXr4oFVor2J3SL0QLWkDoVIhp8FGqRDPglr0SFhO63QMFIhr9HC0A9dkDRBnkwxFlmoVOo0IpbgUnxteNfaisKdqySBzby6hVeCBoQhFCaSaAQkmgE9kkIBCaSgEIUoYnzyhjBZPuVE8Lh34mTK3QD0j0Xca1sMYYwUBsowQsw0QjZ6z1KkSSqyg5dr5MMt8z/ILild75MH6KX8yD0I3CsdsoR6lSeVFFoSQivnYN0i9SmBoEidV5nsSHooSB0RyUU+aDuhJA3KBUyoHdVAN6T6Jc00DHRA3SCYKBHZRTNpKoChvpIQ3dBv4SfpJBltdqAAtNizehXF4SSJZa6LtYckMJo2Oi6YOOfa9jLcQ7VSc5rSNRQSzUO87Ua6oa4ObQ3K7OQd3r6Voi6aOQT1o2PWgUbIJPgoInUgBti/YmAdm2fMp3rdUlqKcB5hRTcMrbOYeAUg4OYHOGU3oCkATXVOwQAaKCXo77IGoo6X4IF2QduqkaI0CggQGNIAJCmC4i9kw02NdAmSNaQFEjTRDbA71A+CQ1btr5pjXfS0Ucw4HT3IzGzQ7qQDm91tV0TJNDLsN1A7BsdUNIy1qlmBNNBvrSY20GvigCQATqSk2Q5QSPAqRsizoqyA+swPkUExep5FJ7Y3W1zLvfRAJFAWW9bUgdOnmqIZRdAbHmmXZpKO3JNumZt34JtbQ0KAJrySBFkPoDkpZXbUCoVv1vUIgL81Zdrq0FveoaBFXVtFdEBxJJ6ckBpVEUoO0fo2x1JRo4u711yKbSLyEEGtignDYJLjY315L51xCQy4yV5N5nE2ve46TsOHYiQkUIyB5nRfPHm3FUQCEVqhRCSCEBAISQgaSaECQUJ0glELdaUmjlEPLXKT3h4C0iBSpPRFqKYCEWkoHzQUJEoC1rwmAkxFPeMsY5nmtPDeHhwE+IFjdrDz8Suo8tIrYcgqM9MjaGMFADYIGoBUiLOp0UdR5KNQCwVTxDXDUFeFnx+kJKzWo5ALmmwaKsYBM7XQ81Frb32VrQAKCsZyHZssWp3X9FEJ6KsnmN2i9SolMajZVBdpkpbo0oIHy8UWgabJXaCQPXdF9Uq12QgfNOvWkdkgUEq9Sid1IHokgRCXipAXaRG2qAuijlqltaW6BlBrkgdE0REhG5T680vVaAtAKCEkElB8LXi9ipDRIHdBlfE5nkoWt2h5Kp8DXat0KKzoQ5paaIReiKaSAi1A0ISQMlCSNyABZ6Khsa6R4YwW4mgF28Lhm4WKt3n0ioYDB/NmZ5B9K4ewLQTaqGTqkhJQJy63yalqeWInVwsLkOCMNiXYTFMmb9k6+SD38TrKkTZWXDTNljZKw214sFaGm0VNCEKD52OSR3TvQJFed7E0kCkFA9dEFLoEKAKi4pnZRKofNMJE6hO9FQxugapNQoEd1HmpHdI6qoCPFDdwkU2+kCg3cK+tl/Ku7h77MWCPFcDhkgZii06ZxS72HBEYF2ei6YOWa7ukHRSYyhegFJd7TuilHaQG+Wtrq4p6Ub2VY1tw5q0Ak+pBa1tmgCUUmUW6apuHd2pNts0IBPVREhLw0j1qCYABbr5JuGnMlQDc3eIoqQIcKcCCoJ60ANUmup1Aac0h3TebTonQ3GtoDukkaqLH/aF9KUzelcuSRJLr6aoptsi9yp0atyiwh7baQQm7Xx9aAJbmqiXb0pVpVKLSQ4E78whoLSdbvxUEgQHAO06KL+9YA15FA6kb9UEXbTpaBhr8rRYPVPLrrRpLLkaAXWAk5xa1ziQRv0pAwAWhpFDogWHkOqjskDmArarCYJJNisqoWRva56o16SZurCAMpLtuWqCHCwAXDfVBHawHUR1Ug0Nbrr1QTsAN90z5IhF1C2lF03Nuonvc9egRmF1rYCBAh5By14lTAF3uVXbm7ttt62pMp1ub1pBy/lLN2fCyzYveBXgNV4k7r1HyvmBligB9FtkeJXmaVRBRJUid1FQIoTKSBIQhAITKAEAkSpE0oWgCLSTQqEhNCgE0k0Ba28MwJxUud+kLN/E9FHh/D5Ma/N6MLT3nfoF6BrRDG2OMANA0AWtBHMGkEg+SrcwV5KxoJJJ2PIpAG824QUn0ddaUTV0PYrgzQk9VB7e8OiiqwKdSx8QxDHDsmakblX8Rm7BjQw09/uC5PjzUNmFIJaUmiBOkk0AjdCBuge3ghLkgboHt5J0EvBAVQ7Qb2S066oaaQM6oQNTuj1IDyQgHdBKAHVGml7oCEQHVLYoKKvzQJARzS09aKY1OiOaQRzQM6eIQkgoBFovmhENK/YgoVAQHCiFTJBXon1K6vamVBi1BpC1Pja7f2qh8Lm6jUIqCEkEoAldbhuDEbRPKO8fRB5eKr4dgrqeYd3drTz8V0i5AnG0kJIGkUJFQIiwsWKm1yNWjEzdkyua5kr8oI+07c9EV6f5LcYDX/MJnd0/VuPXovWg5dF8nY50bg5pojUEL3vyc403iEAhmcBiGD/AFDqqO/aFEA0hRXz7WglsUbhIrzvWmNk+SiDoneiA3pHNM6JIB2yieSk4qLzsgOabVHUlTa0hVDHNRPvUg1PKBqoK9SdBaYY41opl7RzUDiGDY2egCqbPs7OqmGtA1RFBip3DsoHUebtFpj4RO++2mbH4AWrpOUV4OvnkVD7S9C1vf5+pYsFw2DDvzZnPd1K6Bab0Fhax9OeV2uY1ovN71EglugsBLY1V+amOZAq11czzBvgk631ppzUasb2BzUn0WgEaeCANEVuog6mx6yVIAGjWnVI5S78XggkyyDzCYILQSLBS7zW77pBwPdu630UEnDu3604wCLabB1tRIsghxBTuqRTe11HKRm5WmAe6XGiNwFH033fvUzYFnQbIFGKvXnpyUyB016qNivLwR6V3seSCWazVA+KGklxzihy8VBsYZQaHADXQqTj5qBjV7mltgbEozcrFIHo9SotIsna9wgk3U61Y5bpZgCW8/JOjmzCh4pvDrBaAT4oGPRHVIU1x135JOskECneeiM3M7+CAccuul7aqYNqJOhI18AkZGtaXOsDyVCHeJrccimNSNKI6bIFsA7unIgoGZzzybWhBRCeddKaUu9pm06JuOhJHdCYcCxAOO2myI236WmvIpB7HDu6lEruzw0j7AytLtdeSDxPHcR844nO7lmyjyGi5jjQ0Vkri57nHUk2qXVaqIlL1IQoEShCaBIQhAAWQrHNDBooM+sClKRaqKyUihCKEIQoBCE0AtfDeHycQxAY0ERjV7+gS4dgJeI4kRR6Ddzjs0L18GFiwULYYhQbv4nqqKjEyGERw91rRQCoFi71K1vGZ2tV5KiRjgDWq0IX3dAq23tQpTAIOuiRbzvTp1QQLq0LU8oRZLzppShIMsUjwNQ0qDh4yXtsS93K6CqrkkCmsg3UuiXxTRDR4otBKB14JXaAfYhFCaLtK0DrxTpRRaB89EJJ3oiDmnaVoNmlQ0VWqKCWZAwiq50kb0QdkQEdNUHxQdAjwKACVJor2oFVaoQgglFCRGqDaaBAdEydKTGyWmt7oBCdCrSHRECE+Se/mqIJlHJInU6IKpI2myNCtGB4fnPazegNm9VbhsL2hD5BTd66rcSKobKBkjkoEoQUUIQi1AkpHiNpcfYmXBos7Bc/ETZiXO9EckVXiJdS93pHYLHubO6bnF7rKEAut8n2H506QaFjdD4rkrvcAZlws0nU17FrFK9HH8oskYa+O3DQlC4NXqhZaZuQSJTGyeU9F53rLkpDbVAYVLKAERBGUnwVhob6Kt0zG/avyQ2nkvcp5R09qUfbyj6GB5HUhaWcKxcgBlc2MHpqVdJyjPbW81AzMGg1PgupHwbDsI7Z75D02C2R4bDQDuRNHjVq6Z5OC2PEy6xwPI6kUr2cKxLwHSytjHMc12y/u6O0UXSFzdeqqbrHDwfDNGaXPIfFbI4IITliiY3xAUgH9aCZGZp6ogzEODTt4JXmaQ40nG231RAAU6q9LrdQKraNcqkGu7T07A5JNYXXmNt6dFZGD9q7WolWBxzDMNuYCUhLi0D1JhpaTVuvclNjQXDcEcrXSOYFEUKHgmWg6B1HollGa/tciogSC81EjkFRK8tU3TmUgRnvYozHISLPgVJoa0AbaKCQoG7TcL2Isqn0QXE2PAKYJ39iBgE89eqkHVo4ClGqaXVmNbKprXlncdp4oq0O7x6eCb3SUMrbFpMaQBepHMKV5dzrfVQD3OPNAPdtxodUiQ0aW4WgOzChofJA26OaG2By6J24tLW1mB5ob6VA7b0nQHoDfxQOraOqbQa13VYHf0OoG3VTOYC6o9KtAOaSbzHL0TAurJBSzENJok9E9xXuQN1CuqQDswLso8uiRux4ckwQTtaAeBrZPqUxZA5pXZHdrkllIBs+tUMOOXUaqBc7QgaIee0aA19G9TzQ5pFEd4jxQRL+0IGxvkVJtGlHu5yWt1rUp33DrqiHQaSS3dZuKOEfB8U8bluW/NaWm6s6UsHygLm8FmBNgvAHkg8M895VndSf6SiqiJCCmdUjdKBckJpWB5oAmkh1SpSQSj9IkqLjqm0bqJVCQUIQCEIUBursLhpcVO2GFuZx9w6qtjHPe1jQS5xoAc17XgvDBwzDXI255NXHp4Ki3BYGPh+FEcXm55GrirXAOaedq1xc4kVoogDUblUZtxoLpVyA1Z0paCDmqqCqkA8yOSozEk6FVkg0C21pLSLFeSpI7orTwKCskXXVEjQ/DyN/CR7kz3t0WQLy5jsg8u1T3U8ZF83xT2HQXY8lWDsshphKvYn0UAiuaEeCB34I3RWiBoSgXqUtkk0QdUqNp6VfuR8EUXoi7CVUgc0Q7RaVapqhgpb7o25pIHWqNEqTpEHlumarxSGmoS3CA56Is2nzStAwKKLSB6p6E6IFzQDVdE0kD5o33SNaFMUQijW6R4oBpK9SgfgldWkn0CIRNrVhsNmp8gocgpYfCU0Pk86WknRAydKS3StARTSQhQCLAbZ2RoLJWPE4jMcjNkVDET5rGwG5WCR+d3RvJEslnKNh71BEPZCEIBej4c3suEtPN1n3rzg1cAvUvZ2eEij2oALU6PtFrbaNELVEz6NvkhYbcuwOdJGZg+17F0YuCsoOmlc8eC1xYPDQOpkLfMi1y07cnEZ20zqhhc7xIV7eG4x+sjmxN87K7eZoGUaFMl1d4ivBVN1zoeDQjWaR8nhdLVBhcLEe5G0HyVri4eiLJS1qzlPkiJ58gIYL6KIz5bNeSZcCNEFgcB3iG+agiHd3vCn8xaGnSlLIwHNmJ0rUp+iCdkCDQNxr0Toh3o6Hn0QwV9q+qb8xPIDlSAc7K2602Pgkxo+ybPinG3ezv1Q8Fv4gNgEEwH67Fp9oQymGrIceRQNr2SkAcw2M3TwVANZNdD7lY05TXM81U0EjVtgbFWMcc2Zug566KxKuBczXfwTLrIL9AVX2ndz3VddlNrs7e7t1XRg3hxtzXXWzUg4Ai9D4oazWw4hyQkt5a4WBzpEN7XFoDDRvXRMt5g6cwpEgixtztIgCqO6ArKzTdNu2o9arJObLVc7vdSBNaoqfdP8AvdLa9abXvQ0UeoRWpo2fFAgX6U7XnpoVLW9rHvQAGs106pOcWuv7JUEtc2u3RFDUVXj1SIugDp4pgGyCKbW9oBhAOjhdJstxOx8VENIfeXTwT0ustWgkCSe8AK5p5sgu7Cr3fqK02tWHQChaCLRRNMaAdiOamCQNdTzOyQojUXryTzB1AloPQoFZzWBbKuwpX3hXo80NIc3u7FI1VHfpaBFpLtzXW03MOovu7BPe+Q6FQI7QNBJbRutkDboNQA7bTmpOFEmrRYBNbqt4e6stA3qD0VErttgUOYKhbtDrXRT7rSW2M1bJk5G36SBAuLvArmfKQlnBcjnZiZBqfWumxwfyNA7rj/KqQfM4WD7TiUR41x1USVJ+6j4KoRS5ppXuoDko5fBO0WgEwopqh2olM7JIEhCFAJ0ktvCsE7H41kI0bu89BzVHb+THDWxgY3EMOZ2kQq68V3wSfSq+ikA0RBrBTGgNaFXV2Gk3e5VEiRmIF2oOpneGl76bpuD7abAA38UmxsDTl2O4KBE0RYNVuqnlrXDMN+atLNRmO21KLmAuDufigoLiQQW6KoixZ25K7L9L3nggckjZHdogqjJIxwojRQrvUfcrps2SgNVDs3UDoK5IOXxuAEMlHpN0I8FygVv4tMRiSAdKpc7fULNFgKYUBomoJJ17UgLCAgBoml8E70QHrRz2RuitUQIO2uiCnuPJFCXNFhAQNGxSskVyQUAi6COegTCqEChSkrNoooBHJB3RdoA6IQUkDI2ReuyV0gFEOjyTSQdEB6kxzSrS0EahA75JGk9AkgR2C04KLMc7tQNlmqzS6UJayMAIq0qKbTqrOzsWFBSnyUjGRyUSKRStHLXZOtNVjxOIvuMKAxOIvuMWasoq9eaAKG+vNCqIPia8XsVmc0sOoW3QKL2hzdURjCdpyRlh8FFFXYOPtMXEzq4L0+I70rWrhcEZ2nEWn7oJXfaM+KPgreidpufkOWtkKiV/0jteaFhp0mSOI1GU9OiADnJqyo7gNJUgDeUErk6gONnSkAHL3uSQaS076dVKszDy8FQwHHU6Jgg5g2r5pMcCNdPFNgcLB25UoFZGm5UQXublcKd8VIWWu1twPtTo1ztUMnuhruWuiQzE66g8k2DM2iBSWXKC4CvBBIEtFEWOgRH3m6jxpRDrNtbZ8Sp7aevdAOsnQXrr4Jmhok9uZ1A1pskKu7s1RQNjgW5ht1RYkJ1cB1BUgGluV1Jd0aU4VtXNBIFrG0DfilG8uFhga291ImniiASEONNvc+SsRYLLTdVzKk5uhs6VqKpVnPVZLG6mXjdztOi2yhG5tfR1Q5K2i1m6hC4OaS3QbCxSk4EigNfNVBptRpImnIDSGel7VENOQWdjoTzUE77oAFnxRE85e+AAho2J2VZJym7droKQWZraSw2Tpdc1NprVwo1ulR7KtvJLO3NlNkgepA26tJOpQH0Ko6+CGNLr2tNhqwfWgCe62235Jse17SctVpSTm5iLNt6J1bT3sqCVNOuyQblN7lA0buCU2m3Xp0QDWU4uOpKV521dE8yjNlcAOaHMZI4FzfR9iBxspxyu02rkmcpvM3ZJjAy9R6lIFxvQZeRQJpzW1vdHQ81IUxtfDdBaT0HUqMYe1pa+TP4lBKgKo97xT066pG2kUPNKTSPM2r6IBws6uPkE8pzBzT6uqg1r7vNqd/BTFZqsEhBAZrBeKvkUy45tLI8NlK2uNOuwommvsO1pUKMvDiJDpy0XA+VLgDhowboOJ06r0DXFzqLXA9dwvNfKt/8Abo2/dZ+qRK868U4qsq2QWqyFURUd7UlEKAQE+aSATOyEnFUK0k0IEhCAoGF7L5PcN+a4MTSCpZdfJvILzXCML884lBERbc2Zw8BqvdPkLSdAGjQUqIvJb3QfFA56UevVD6aNDqogPBsiyqGS7Lo3XxSJppNUTrQTLnEg5aRIDWYAGhzQRLRuSbq6SsuaKBHmEZs7W3zFhMk0LdR8kFTgwvAzDNuokDkrXtDe846eWyiW1RabHVBQ/mND5Kl2x0V8jXWeZPNVltRu5mlR5fiPem6lUNYao6K7GktnKbKcwE7rnbpuTbPsaTB9atlYMoI0Ko2KS7SzSwO0rkmoA7BTJFqshMJbc0IGi7QNDaNN0AhCNUAhBNikc0QbIKErs0geoCLRypJAWmEaIPUIDZGlpbhPkgin6kIPRAEoT59UqpUNHqRRHNGyAqkfFF9UWiFuUc0bov2IJRjvC+S0h+qzs11Us1IrSJCFpilHNc8OVjHqK6zXNcNVF0GbZYmTEFa24rJC53MBBgx8nZfRjfmFiArXcpvf2sxe7mhVCq0bJjwSJ1RCOyOWiNQg9UEXAOFFZpGFnktJ9qreLFIrpfJ6PvzSVsAF18MLc9/S1i4NH2fD3u5ucVviGXDvd1VyMWN5JeShSLw3Q7oWGnUb97bzUiXaVqR4JXbspHdCkSWusaeBK5uozGiLNeKL2A1PNJztKNi9k215HqeaApxIo0EF+Z43FJCi5zrPkpmnEA6IIkEEBuxO4ClRsZSfNBDGVWhtBBOmlfFBKwXVy5pFoeSA4oIJ0a0DzUWANDn69EDae8G2Q0Dop90jX/2jNbAWi/EJSU0Cml3NEI5WW/V3KxuFPUgfqFFoYG2HGnc0u0dno2WjmAipFpI0PPW1J1BtuOg5pa6mqBTI07u3iiE4Zw0MIsG7pPNUlOsaaKIeBQPd81Oib0VDzuLcgdlPVTY2gAXBzufioMAvMRrsnHQJs6WtRkPaS4P6clK6beoCd3tZCWZxbq1UDTnsE6JONEAapO1jc2/WE48p1J16FA6ytsp56AuqQ+nAUbHRIMB3OnRBMu7t3Q56JBxdRGYXyqkmnMaL78KVjcx19iBBxNlt+Np3qdgOpSuhRFHmUZBdWiDLuSduYTJAbmIHin6NtFKLpmGNpG11oN0DEgc3bQmtFJzQRWw6qDyxjQXd3XQqdhzTl1Pggi+wQRqrLJ1aKVTCezB1NcjurGEgWbrnaBu1aMyY1HOr5qDnNcK9IX1UxYZ4dAglYOhBS1N0NFBjg42QQeh5KUtPIDXFviCgA0HVt2d7KdgkjnWxSp2QDMTruk0uBotFoEC5shDqo6gqTgXWKaQnZL+8ASNUBp1I0s8lREUBnc0hx0ITFGhob6qLybygkE7OrRTboNTZPOkEQC45W6Ha15X5V2OJAE2QwL1cYrlZHNeQ+VJ/+VeOgA9yRK4xOigVK1EqoSgFPazVqHJQNJNJA0nboWvC4B2LwskkZ77HUB1QYkIILXEEURoQkgaYUVowWGdi8VHAwWXmj4DmVR6X5JYQsw02Ke2nP7rDXJdZpdIA5xIaDVVravaxkMTIYhTGANHkog06ibHJUBAO1WokOcK5pxjK4lzr80wCScp0RVffaSHjRo1PVJzyJAzvHNy5BOaZrWnNQddBLsxnD3XmGxQBbIXtpzQ0DUUpgEjvVYRqSSXV4Uo2L1150iAg5i7N6Q2Scx1CyE3DMMzSL8UNDstPNnqEGarzENIQ7MGnu6EKbwGShwo8ieaA0PNiiSN0HkOID6cqMBsLRxRmXEuHis8DdVzydcTn0WVrtaK1ThZooxJM1pdQJ3KmKZDn0UgbW93Di/AxzRWXVZHVc7ZdNOay0wVWDztTBUDKaSNERIFuvMpHVIUfJBQOkufkmUckAgdUIpAI5I5I5IAhKkzrVpc9kAEAoQgAdUc0JkoC9NkVpqleqaoEuaKT8t0AfajauqBog6klEJFWjQ7o5eCCyKtQm5qrY7K+xstFgjxUaUkUpA6JkKNcwgsa+qtTxEv0GUbuKo2UHutwHIIADSkUnukNtlWS1tPZHklypAboB0QNNUtrQRJo+CidVIlJgzyNaNyUivRYZvZ8Oib4LTJ3cK0dVW5oDWM6KeKdQY3oEy7WdPNY/EObjJA06A17kLJO4vne7q4lCivdalwIGauinR0GXVRDRRvu+SBmOy5OqTgS00GkjkUAOa4NdQB6JMGjswOek4tWjM31lAiLDu9QU9C3e6VbWnOfRrdWemPSFIIEl3oinbi1YxpI7wFhRGrRZI5JACrzEu8ED0N3y6IALjqKATLQBXVF5GiyQOaAdzGUkg6VsnFYblfqb3A3UJQXgUdPYpAFobbidfJASNzGhmbXRMAEcwOpKZcQdBfkjN3g0GkQgWyDLnsjkCpZaob31OqTWZcxJs2mA4tLgGtdy56IENC7Sz4qTXPLjq0MHLmoC20d3EqbHEvHdGu6CYdYNDXok1uanP08EyAX7KOUCQOt2nLktIk/uspo8qClG0tABq0s2fvEZeoKlQLNNuq0iJou3UqHLVQLC05g7zFKYtt59ByQRbpYbsOqkQ0gi9UiRdE10TAB23QQDC8hpNVzG6tpxzWQB9mv1Vcbswdl2apgtsvAolAoGkNyl2YDc0d1aADe4pVF2uhrmaU898rQM2SLdrySaXOsW0dNEUCNfUErNjTW0RMOc12UNBbzsp5mtOXQWkSK10QHNo3lIGxQN4bl9KutKF9nG7RzwOW6G9nJq03aYsOJ+0NNByQSDGhjSBlBF10U81U3QDkSouyvFmiNiCosGV1ekK9gQT0vvUa6J3ZGUac1Fx2DC2lJuxG55lBKgNAQQmGgCyVXJUced1CtyjtBYaDYIvRAyXF4o0KTa5ps6itDeilF6FFVOOU94blUSJdmvTJtpuo6taXPq70PgpalpygWOSiQARz8EFrfT23XivlKb4vP4ED3BezjJMgNkD7pGq8R8oSTxjE395IlcytFEi1IpAoiOoCgrOqggEICKQIrtcAd/ZpRez/0XFK6/AfqpvMKVrHtdjcBFinF95JOo5rmy8KnjFsLZPI0u3IeiqL+qxuulxlcM4HEgWY6HmF675O8MjweDGIf3p5Rv0HQLkTOtq6nDuJTOwLYYoC90Yyk2t43bGWOnRdTpQGajqpPuMNDRmHM3succbiYLPzZlXZDXarZh8XFiWjKacRmAK6aYlTfnLhY7hU/QdoO6U6cQQ5um4Nqh7482cm6030Circoc82BXIqAnyPIdW9aKQlztGQAjn4IDAHOIDTY0HiggHWTroepTqmm7PPRSjber6JHRN2UikRBtUL1J6Jj09RQGyWcNLiQQG7pAukBrQe9AwI2k5Tq43RO6WUZgdil3xYJIrkAlQzA3qOqDzXHm5cW5YoAa3XU+UseWYO6i1y4PRCxk6YnOe7SyNaTIAN1rn6KGAj7XHxs3sqYmT0UbckDGbZWhc3iPD8wM0O+7m1712J2gNNbKnNRC7OTy2ykDouvjeGPnzS4WMucBb2t+K4xFGisWaEwb3Uq1VY0UgVFTqkWo34poHZJ1QEuaOSB1RpCW6aINkB1IQgSba1zWdNKST0QLmmkg6oC0Jc0boHaYSCOlIBFoTqtUC+CEVpvon6tAqFXRFeKZ3S5ohUFax1gKkqTDT65KKvFbFOlG1IOo+CKg9tBVtPedpa0PNtNbrOB3HX1QotCV8kWqgJpK7AQUuaglukeaVpEoA7K7hzO0xsY8bWcnRdDgbbxTnfdatQrtVmnA6KjiUmVspH2WlaYO9IXLBjR84c6IGu0dV9FmtPMnUoW+XhWJZI5rWFwB0I5oT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AA8MDASIAAhEBAxEB/8QAGwAAAgMBAQEAAAAAAAAAAAAAAAECAwQFBgf/xABLEAABBAAEAwQFCgMGBgICAQUBAAIDEQQSITEFQVETImFxMoGRobEGFCMzQlJicsHRNFPhJENzgpLwFTVjorLxJUSDwlSTJjZF0v/EABkBAQEBAQEBAAAAAAAAAAAAAAABAgMEBf/EACQRAQEAAgICAwEBAQEBAQAAAAABAhESMQMhE0FRMiJhQnGB/9oADAMBAAIRAxEAPwD3VkFMvKmW2olmiBh4q0w4FV5DSQBRF1goVFkFBe60F9BItCrMhpMS920Nm6MFVSRkDRWtkDhaiZWnRBRlIC53HZzHg2RXrI7XyC6pLXLzfyimD8dkG0TK9Z1Vg5DjneSjZRapKoE0kKg5oTSQCEIQCAhCAKEIQCaEIEhNCBWjmmjkoo3QhJAIQUIGhCEAhAQgEtk0KKEqTQgSE0IEhPZJAckJ0kgEeaKQoBCChAISQgEJpHZAFQcU3G1Gs2yBak0FIANCYFCkE0s2qDQUCSUElxUg2vNZaINpSTQgVITQgAhNCBJoQqBCE1AkJ7pIBCaECQU0kAmhCAQhNAkIQgE0UhAIpCfmgSE0IEhNCAQhCAQhFIoRSE0CQmgKBITRSAQhNAkITQJNCEAhNJAIRWiEBSE0IEik/gj1oEhNCASTRSAQkhB7cT9VMTgriwccwMtBz3Rn8TVtjmgm+qnjf5OXZxbxI080wWnmsZa4KOZwRW6gUiy1kEzhzUxiXBQXGPRLs9KURiVIYhhQV5XC1UbBWoyMPNVnKdt0FTXZbLthqSvHYuczzPkO73Fy9PxeQQcNlIPek7g9f9F5Mi3FaiADRSSrXdCoOaaSZVAEIRagEIQgEIQgKQhCAQhCAQhCAQikKKEkIQCi+w2wpKMrg2Ml23ggzmydZHn10ollD05B/mKb3zZM0cJ32dpooMlxGb6SEBtbgqCYdI3mHj2FWskvqPArPHiY3uDXNcxx6hRlMzcY2g4RFvpCqtRXQBUlkErxVOBUxORuEF6aqE7SdRSsD2nYqgQnuikCQmhAkIQgEIQgSE0lAIQhAKBNoJvwSaL8kABfkpDQUjZImtlm1dAurzUNXFAFqYFBRSApSQmopJoTVQkITCgKSTQihKk6QgEJoQJCaEAkmhAJJoQJCaEBSEIQHJCE0CpOkIQCEJoEhCaBITQgSdIQgEIQijkhCaBJ0itEKAQhNAqTQitECTQhAIQhAIQhAIAQmgSaEIBCEIBCEIEjmmhAq8UJoQZcqVEag6qaF6NuKcWMxcP1eIkb4ZtFri49jmVn7OQfib+ywUikR3I/lHGfrsMR4sd+61R8ZwEn945h/E1eZy2lkU1FexjxEE31U8bvJysLXdF4rJ0V0eJxEX1c0jR4OKaHrDmCbXOvVebj4zjWbvD/AMzbWmPjzxXaQNP5TSmhf8oZ7MUH3Rnd69lxANLV+MxBxWIfKRWY6DoFTstAQUIVAhHNCACEIUAhCEAhCEAhCEAhCEAhCFAIQhFJNJNAIIvQoQgb32AHNvxVFAk0QVcEsjeiCktDjtZVsMeSINdqVMADYUkopGNh5BR7BqsQgodB0PuUDC4be5arQgy99vgpCZ4V9BRMbTuFBAT9QpCZhHRRMA5KJhI5oLw5p5prJ2bhyKMz28yEGtJZxM8KQn6hBchQErDzTztI3CBlQJtJzgmBepQIC9TspoUHOWbVgLuiTQT5JgdVNRSA0TQmgSaEUgKQhCARSEIopBQmoEmhCAQhCARSE0CQmhAkJpICkJopAITSQCEUhAITQgEIRyQCEIQCKQnSBJoQgEIQgEITQARSEKATCEckAikIRS2T96EIEmhCAQhCAQnySpAIQmgSE0IEhOkkAEIQgEIpCDNaZSQuzkaEFCoEwlzTQCEIRBSEIQNO0kWgaErQrsNCXNCbDQhCAQknaAQkmgEJJqKEIQgEJIQCaSaAQhCBJoTQJCEIBCEKKEIQgEIR5oBCEIHaLSQoCgeSRaCmi0EDEDyCgYVckSgzmI8lRMxwrcX0WxxtMNqidSoqnDwGPvSOzO+CvSulEku2UUF17IATApS2UAhFJoCk0ICBJoQgEJpUgSdITRSQmhAkJoQCEIQCEJoEhNJQCEIQCE0IAIQhAIQhAITQgSaEIBCaSA2QmhAkUmhAI5IQgEJoUAhCEAhNKkAmhJFCE0kDQhCAQhCBJoQgEJoQJCaFAkc00kCTRzQqBCEIMqaSa6uY3QhCoEITQCEIQCCgoTYKQhCbQIQUIBNJNAk0JIGhJCuw0JIQNFpBCB6ppICbAhCEDQhCAQhIIGEJIUDQkmijmhCSBoQhAk0IQCEckWgEk0lAIQkXUgCVEm1Ekk6KYFIACvNNxoJE0oekstDUnqpgUkNFJQCE6RSKAmgJoEmhCIKQhCAQmhQJCEKqEI3QgEIQgEJoQCEIQCEIQCSe6FAIQmgSaEIBCEIBCaEAhCdIEhNCBBCdIpAIpCEBVIQhAUhNCAQhNQJCaSKEITQJFJoQJCaECTQhAUgIQgEITUCQhCAQhCoEk0IFqhCEGVF6qIKLXTbCVotK0WiJICjadqiSFG00DQkhA0IQgEIQgEFG6EAhCEAhCEAnySQgE0kIBCEKhotK0WgaEk0AhCEAEIQgE0kWoBFItCAQi0WgaErRaATUShA0rRai51IBzqCrsvOiBbz4K1oDdAgGgNCTnUgu6KIF7rLQAzG1MCggBNQCYCE1QICE0UIpCAohoQhAk0UmgSEIKBITQihCEKBJoQqBCaSATQhAIQUIEhNCgSaEIBCaEAhCaBJoQgEIQgEIQgEITQJNCECQmhAIQhAJhCEAkmhFCEIUAhCEAhCaBIQhAIQhA0k0KBITQqBJNJAIQjmgKQhCDmB580xIoUildppaHhSsFU0hNml1pqiynmIV2ml6LVIkKYk8E2aW2naqEgUg4VurtNJ2i1G0Aps0naLULTtXYki1HMi02JISBRaIaLStCBoCSaAQhCBpIQgEIQgdotJJUStFqKFA7QhJA7QhCARaSaBpISKB2hCSB2i0ioPeGoJOfQVYBefBJjS/U7fFW1Q6AJtTAAFBIu5BRc69ApNFLKgBSAQAmEDpCE1QJoQgEITUBzQhNAkJoQCEIUAkmgqqSEJoEhCagSE0IBFWhCoEJoQJNCNkCQhCgEwhNAkJoQJNCKQCEBNAIQhAIQhAIQhAITQgSaEIBCEIoQhCAQhCATSQoBNJCBoQhAIQhAk0boQCEIQCEc0IBCEKBJoQqBCSEHMRSlSKQRr2JUVOkUggdE0yEZUEatB2UqRSgjWqWykitFRHXqmHOCKRugYkJT7TwUUUmzSzOOqYIKpIRSu00vBTtUWQnnKuzS607VIk6hPtAm00tBTtVB4TzDqrs0nadqu07RE7QoZk8yGkkKOYItBJCVotA0JWnaAQi0kDQlaLQNCSEDtCSEBaLSJVUknIIJPkrZRYwupztkmR2cz/AFBWkgKbXSXLwUC69krzGlNo0UUNFKdICaoKTCEwEAhCaqBCE6QCEJ0oBAQmgSE0IEhNFKKSE0IEhCYQJCaEUkJoQJPyQjkiBCEKgQmhQJHRNJAJhCaBITQgEIQgEITRQkmhAkJoQCKQhAFCE0CQhCgEJpIDkhCaBITQgEIQgEIQgEBCEAjZCEAhCY3QJCEwoEhOkFAkIQgEIRuqCkJoQc7dCdIRCQnSEEaRSaaKj8EqUiEUgiilJFaIIUnSlSSggQilKtUII+KOSlSVII7IUq0SpAiElKkIIoTpCBWU85SRSB9p1Uu0UK1RWquzSwPFp2OqppCbNL7RapzOCA8gq7NLrRaqEiedqbTS29UWq8w6otXZpZaL0VeZFpsWWhV2i02iy0i5QL+qqfLegQTkk5BNjK7ztSiOOtXan4KRNKbXSRdSjeYqOrlY0aKKbQphIBSCqGE0gpKgCaVJqgTQhRAmhCATQhAICE1AJJoRSTQhAIQhFJCE0CTQhAJJoQCEBCAQhNEJFJoQJCaQRTQhNAIQhECEIRQghAQgEJoQJNCSgEJoQCEIQJNCEAkmhAIQhAIQnSBITQgEk0KBckJoQCSaEAhCEAhNCBIQjZAIQhAJJoQFIQhUYKQmkgKQU0kQkKSSBIpNCKSE0kAkmgoEik0KCNIpSSKCKFJCCNIpSpJBGkUpIrRBCkUpUhFQpFKVIQQpHRSpFII0lXrUiEq6KCNJUp0goIVqlqOanSVIFmcOaO0I5ISIV2H2gQZLUCNFEhNmknuLhTRqrYYsos6uVMN2Ture3j9HMLVFpdXmkAXGyk0XqrAKUDAUgkFIClUMJhATCqGE0KQVCpNCKRDQgJoBCE0CTQhAIQhQCE0IpIQnSBITSRQhCaBITQgSaEIBFJoQJCaEQIQhAFJNCKEITQJCaECTQhAIQhAIQhAIQhAIQhQCEIQCEJ0gSKTQqAIQhQCEJoEhCNlAIQhAITSQCaEIBCEIBBQhAkIQgEITQJCE0C9aEUhUYUJlCBIQikAhCEAhFIQJCaECRsmkgSE6QVAkk0IBCOSECQmhAqQmhBGkJoQRQmikCS3TQilWiSklSCNWhSpJQKkiOiaKRUSFEjwUykQgrKgVaVD7QQasj6bRpo5LFjI6kjdVG10/shYsbRc3zW2V7QpBIbKXNZDCkAkEwqGpBRCkFpDCkkE0AnyQmEQIpMIQFIQhA0k0KKEITQJCE0UkJoRCQU0IpIQmgSaFVNiYoB33a/dG6gtpRLgOeq58uNklilcz6MNFit91Dh88k4PauzEGrTcq8bHUbqmhooJqoSE0IgQhCKSEJoBCE0QkJoRSQnSSATQhAITSQJNCKQJNCFAITQqIpoQoBCaECQhNAkc06RzQFIQgKAQhCAQhCACEIQNCEIFshNJAIQhAIpCEAi0IpUK0JoRGFCaEUkIT5IEhNCBIpNJAIKEIEhNFII0ik9EKKSKTpCBJJoQJCaECQmkgWyE0IhIpCaCKE0kUkJoQRQmhQRR5poIQRQU0iFFQIUCPWrSNFEqi0TMLRvaoe5s0gaw6g2iMDOLUoIw2RxA1V2mmgKQUVIIhhSSCkFpDCaQTCokE0k0QwhCaAQmhQCAmkihCZSQCaE0UkJpIgTQhAqQmFXPiIcO36V4B5NGpKKmqpsRFD6bteg3WGTHTYh+SBhaDtWritcHA3MaJ+IzDDsdqGnV7vILFy/Gpj+sr8XNiHZIWloOmmpK1xcF7KMT8TnbhYjr3zb3eQWuOcYZuTh2HbAP50gzPPkNgqmQtfP2sjnSy83yGykwyvZc5OnNxbsOXYn5o17YQ1ob2mhPiq+EDuu0+0rcaKfivEgfBV8IH0Z8ypJqtXp1xshMbIXRzJCaEQITSQKkJlAQCKQmgSE6QgSEIRQhOkUgEk0IBJNCAQgIQCEIQCEIQCEJqBJoQgEIQgEIQoBJNCBITSQCE0kAhFoQNJNOkEU6QXNGl2egQS4D0Q0dXFXSbOkiQ3c0qjI06Z3PPRgUmslJ7rGsHU6lXSbPMSO60+Z0UHPAvNIAejdVaMNm+se53hsFYyKNnotAVTbJY/lSHxQtloVRzUckIWHQbpJopAvFFKSSBITQgSEJoEkmhAihCCgEk0KBIQhFCVJoQJCaEEUFNJAIQhAihNJAJJ0hAkJlJAkJ0koFSVUpJFQRISIUyolFQYO+FbGKJUGemFNm5VFgUkgpLTJhSCQTVQAKQCQUgqGmgJogQhNQCaEIoQhFIBNJNFCEwgBAqTpQlmigbmleGjl1K58vEpHgmFuVo5uFkqWyLJt0SQEA2sLMUJXhua3VyW6Md0KokAud2OFk4hiHYyfsY2kahpJcegpdMDVcjEfxU3+M1ZyXF2I5mYZmTAQCAfzXgOkP6BV5S55e9xc87ucbJSllZE8MLSXEXyUwHFp1DSRpXJdMcZHO5WpVQHLwVTXn5+Ih6IZZ0U2RBlEuLndSps9IlaRxcefpcTr9pHCB9D6yo48/SYj85VnCB9APM/FcPt3v8uqNtEIrZC2wEIQiBCaSBIQmgEJoQJCaECIQmhAk0UhAkJopAkJoQCEIUAhCFVCEIQCEIQCEIUAhCEDSTSUAhCEAhCKQCEAJ5UCRSmB1VbpmNJbrY5IJAKcbQ5wBGiqjcX8lfHob6A/BWFYY3zSTOjY5rGN5garSMKwEF9yH8RtVYMXLI7xWxaYINa0UGgDwQnRTyoiCKSlmhhaTJI0VytY5ONYZo+jDpD4bKjdlQuK7j7w4gQN9ZQgvQhNYdCpCaSApCaSAQhBQJCaECSTQgSEIUCKE0KhITSQCEIUCQmhFRQmUIFSE0FBFCaECSTQgSKTSQFJJoUCQmkgRUSFIpFRUWekFNm5UWjvBTZuVRYEwkFILTJhNCYVQwpJBNAwpJBMIgTQgIoR5poQCaAhAk0Us2PxZwjG5I87n3VnQKK0Pc2NhfI4NaOZXOxHFS45MI2ydM5HwCgzA4rGVPjJeyi5OfoD4NHNdLDwx4dtYSItP86UW71DYKe701qTthi4Y7TEcSn7Fr9s2r3+TVViGxCaUQxyRxiqbJ6W25XYjhY2QyG3SHd7jbj61y8fpjZh5fBTLDU3Vme7pg4TriCvQsGi8/wbWZy9Cwd1ajNSauRN/GSeMw+IXYbuuNL/HOHWb9VKR2HRtMokLe8BQPgmpkaqt0jWuDSbceS7OR0m0alZ5Z3jvMoNb6XVHD5XTOeXijTVNmnJx/pT/nV3CB/Z2qnHn678/7rRwgf2dnkuM7d706aE0ltzCSaEAhFIQJCaOSACEBOkCQmhAkJoUCTpCEAhCKQJNCKQCEIQCEUhVQkmhAIQmgSE0AKBITpCBITpPKoI0ilPKnSohltPKp6VqVS/EZNI4pJHeFAe0q6Ta0N8EVQ72iwyy8Sk0ibBAOpOYqmPh87sTHNisY6TI7NlA0WpjPtnddOCaGaV7GPa5zKzAcljkF4h6uw8ZgkfJnMj3ta0lwF0L6eai4xh5JLQT1KzViyAd1XtGjj+ErJ2oA0J/yglGdx+w8+enxUaWYQZc5dprzVrpmjYFyy28/YA83IAkPNg8hau2dLJMRiCajEbR1JJIVL45ZfrcQ4jo0UpiN53kPqaAjswftOP8AmTZpmk4dhnsLXvkBPPMB+iyPwkeFADHCRo5nddB0TGSZ3tttVvqCpTNHYPaRpSbNOFPA58znNYcpOlIWzK/k11eAQmxtpKlZkf0B8illf9wppdoIUiK5EepKx1UCQpJUgW6E6RSKihSpKkEeSE6RSCKE6RSiki0UhAJJoRCQmhAIQhFRQmhAkFNJAJJpIBJNCBITpKtEAkmhQJCEIEVEqaiUVFvpKbNyot9IKTNygtClSiFILUZNSCiFIBVDCkEBMIGEwkAmgaAikUgE0AIe5kbS57g1vUlFCDoufLxVmbLh2Z/xO0CsZie0azMQHOGwU2umwarFxSR0MuGkZWZuYixY9i2xjurBxraH/N+ilJ26ELTIxk0rjJI5oJe7f1dPUrNBuaUInZcNB4tA9ym4HN3RrzK7TpzqTNTtQXH4h/HTer4LsMbl3dZXH4h/zCbzHwWPJ014+2Hgn1r16Jvorz3A/rHr0TR3ViNU27rjS68RA/636rtNGq4kn/NB/jJSOnj3ZTGC/LrZF1eyUTJMhOS3mt9AtEsEckokeLLRQ8NVNzw30nUuunPbMMI0uzSEkixXIq+KqoACiq5JCHANGW9Ld+ybSY3i9b3U6HC4gdJPF37rXwkf2aPyWPiBsO81u4UKw8fkFxnbtenQQmhdHMkJoQJCaKQRpCaEAik00EUJoUAkmhAIQhAIQhAIQnSBITpFIEhNBIHNVSpCMwSzdAoHSdKBkrctHmVA4ht1nF+AtBdSKVBkNaNkd6q+KLedmAfmcgvto+0EZ2eKoqQ82N9RKMp+1IfUAEF3a9GpGYjcAeazOfh2enMD5yKs4nBtPdpx8GkoNRxA/mN9Sj218nnyaVR89B9DDyn1ABLt8S68uGA8XPTaNBc87Rn1kBP6Qj7DfaVm/tjvtRM9VoMM7vTxTh4NACbNNOV53kr8rUn5GjvzH1upZjh4q+kme7zehkOEb6LAfUSm1WGfBt3kY71lyQxcP2Inu8o0B7WnuYd3qACkXynaNo83KbETiZSe7hpD+YgI7TFn0Yo2+brQXYg7CJvrJUC3Fn+/jHlH/VNiRbjHbyxt/K1I4bEO9LFP9QpVPgxrtsYPU2lnlwnEP5/aeAeVfSNnzBupfLK7zcq3YfDQ95k/ZPHMPXKljljdUzXA/iTY1hjlLgbDbBvxC1xZ5O82QT4aN1hxLwCRsdVPEfUv8lTw9jv+GQOYAXA5qPPVTxL5hh3FwjA8FlXNdG3Me/IPJxCFZ86eOTfYhUXifGDlA/ycQpfO8QPSwhPix4Kydo4c0xK4Kmmv5+B6eHmb/ltH/EMKfSeW/maQswxDh/7UvnJO+vmhppGIwknoyxn1qwMid6Lh6isJdC70o2Hzao9lhT/dNH5SQg6Bh8SkYj19oWEQx/YllZ5Sfuphk49HFyf5gCg09m4dEi133VQH4xv97G/zYQn85xbfShicPB9ILaPQ+xIkc9FAY57fTwsg/KQUfP4ftslZ+ZhU0bT0PNBCiMZg3f3zL6HRWNML/Re0+RTS7QpFKwx9CUuzd19yaNq6QrCxw6KJa4fZTRtGkqUteYPsSPsU0uypCHOa0W4gJggiwbCBITRSgiikyEIpJJpUgEk0IEUJoQJJNCBUgppKBUkVIqJQRaO8FYwUSoN9IKbdygsCYQNkwFpDCkAkFMKhppJhAwmikHQIhhD3siZnle1jepNIZqFy+Ksa/HRh2bVgAAF62UqyJ4ji4LsmEYXHbO4aeoLOcPJK9r8dMWk7Nq3HyaFriwjYQC5wj8GauP8Am/ZXxgCxDGG3ueZ8ykwt7W5ydOfiImxvjDIXRCj6bgXO8wNlmwOvEyOhK6GPFSR3vZtYOH/81f61nWrpd7x29FGO6udxsdyH/N+i6TfRC5/Gh9HEfP8ARKk7bGNLsPhqFjKL9i0FRww/ssX5B8FIlrBZK7RyptGq43EP+YS+r4Bddshe4ZG6XquRxH/mMn++QWPJ034+2LgfpPXom+iF57gQ1f5r0TR3QsRabBquK/XirP8AFP6rts3XD34vGP8Aq/ulWO7L6JObLXPZZttdieeov17lapGkn0yG+G6pdJFEe6Mzj/vdd3FAxuc22iuZ+yP3KeV2W3Os30U2PkdI4Oy1X2Rp7VLL3SFmrHnOIegfJdHhg+gZ5Bc7iOjT5Lp8NH0LfJcMXfLpuKSaF0cypCaEAhNJAihBQgYQhCAQhCBITQoBFI5KJk6BBJGg5qD3kNv4KALiCXNr12gsMnQaeKgcQwfbYPWoiIHVwDjzJWc41gcWwxOkI5sFD2orT2183HyaUi952jefMgKgYnFO2wwaPxPUHS4kGny4eP3lNjWe0OzWjzd/RAbId3NHk3+qx5JneljHkfgYj5sxx75xEn5nUoNTsrfTnIHiQFUZ8KN5Q7/MXKAw0bfRwzPNzlaGOA7ojZ5C/wBkEBiYAbihe4/hipS+czH0cM//ADOAUsrzvJX5RSAzkXvPrr4IIZ8Y77ETPMkqJGJ+1iWM8mj9Vb2LPu35klB7JjczsjWjmapBR2eb0sXI4/hP7JfNYCe82R58QStHbwiMPEjS26BbrZ6JfOIy1hZnkzkgBos6boK2wxN9HDe2lYA5voRsHmf6JfOY8rXU4NLS7UbUaVTsb9HG4BjM7c1yOoeXimqm2gdod3NHkEsrz/eu9QCjnkfgxK0tY7Lm1FjZUOfNlguSQmQFx7NovYaIbajGDu5x/wAxSMTObQfPVZ3NxLRE1zyXytLCL9Hx9ipe7DF7jnaXCVobZshopXRtvAY05RlDt6QsZbM7EDEiMluehrrl22963ELNVFCdIpQJCdIpFJFp7KBkjB1e0etZEnU9pa4Ag7grkcRwQgHaxfV8x0XTMrORJ8gSqppWvjcwseWkUdFZbCzbXgBXD4PyBLG/wx8Sp4QZcHCOjB8FDG/UjzXSMuZlCFKkKol2BS7Jy6fZjoomIdFTbmdm5LK7oukYQkYAobc6j0SXQMHRR+b+CaGJFkc1rOH8FAwIqjO4cypCV45qZgKiYSgO3dzop9v1YFHsnBLIUEy+N2jmAqBiwjt4gPUkWlKigkMPB9iR7PJxCm2J7R3MZIPPVVEeCNk2Lqxg9HERv/M1MS40bxwuHg4hUWeqkHuHNNml4xMw9PDH/K4FP54wenFI3/LfwVHaP6qQncmzS351g3inPb/nbSkwYSj2ToxfRyySPL3NOor3qLmRu3jYfNoTZp0BGOR96iWOF0fasLYoPuFv5XEK1ga1pDZX/wCY2noaC2lFKNxyAPdZUllSQmkilSE0IEkmhAkeSEIEhNCgSiVJRKBN9IKce5UG+kFOPmgsUgkmFpEgphQaphUOkwKFnQDmVXPiIsNHmldryaNyuPPip8a4MotYToxvPzUtWTbZiuKAO7PC943Redh5KDcYWNySyFzi7TqkOHPiwzpZDkyiw3c+tYsRpjofGvip72vrXp6OAVGFzOMnLio39Gt/8l1Yh3AuVx4d4X9wH3qpG+NjXNLt+iWFMj2Ne+wK2Gg9isjc1sLCTWgRmkf9W2h1K7uLJxMASRLm8OH/AMvL610uJNI7KzZ6+tc/ho/+Wm8v2XDL+nafy9E30Qudxv6qL1rpAd0Lnca+pj9f6KUnbdDn+bQhn3BqpiIA242nhh/ZYvyD4JmRgujddNh612nTje0m+wLi8T/5i/8A3yC67JLc1uXU9TS5PFP+YO/3yCx5OnTx9sXAdn+a9EPRC89wD0Xea9EPRCxFps3XB/8A9vF/ifuu8z0lwohm41COWe/in3FnT0B5qhzYge/3ndKsp4h30gbZHhe/qGqrFDTbqBp7hr7V3cU3yH0WAN5VufYFKIkxnNd9TX6KAYTo5py9Lr3BW0GsdQoUdApVjzPE+Y8Auvw8fRtXI4p9Y8eS7GA+rC8+Lvl01FFKSF0cyQmhAkJpIEhCEDQhCBJoQgSE0UghJ6NdVX2YOrgD5q2UaBZOIuc3Bua00XkMvoDuoNGhArblSDsmxobGwDYNA9yX3vNBRji7sBGy7kdl03rmq2sDGhmo/AxXzi3xDxPwVcGIgne6OJ9ubuCKUUsjbBdh3HxNH9VYwsI7lDwqlZShIz7Y9Ie8IGkpUikCpFJ0nSCKCAQQTQPNIvYN3tHrR2jB1Pk0lBja2R2HdI4l4aQwEa5mA6n1qzKx+UQYctaZWknLQIG5pau1HJrvZSO1cdoz6yFpllEUzJBK2PNT390mtCdCg4SRxa5zY3Euc5zXOIAuunktJe/k1o9aAZOZaPIf1QUswVGEvfYjB7o2u79gUo8IGhoc8uDWZBpt1PmpkPP94R6gkWiu+93+qk2aTETRD2WuXLl9SMsTS090Fgoa7BVhjD+LzNoeGRtLgwadAoJl8IfmJbmqrGppRaYRH2bWksHLKVScQRs0e1L5w/nlCm2uFaTL0Y73KOZ52YB5lZvnP/VaPYqzimfzr1rT+im2uFbLk/CPaUjnvWUD1BYPncJFhznDyKiMS3s2Pyek7KKTa8G9zm85j6io54vvOd52Vg+eagCPn15IbNiXAEQVfUFTa8G0vi5R36ku3A2ZXms5E7smQhuhJLh7Eomytae2cC4nlyUrXCLjO77rR61AyOcx5NadPJRKR+qk9fwWS4yOzEMsEY6NHwWfG/VtHitVU0eSy43ZgXaOFYqPRCdIVRv7QhHaLsdpG/0mNPqSMOGdvG32LtwcuTk5xzTzNXSOBwzvs15FRPDIDs9w9acKvJz7BSsLceFD7Mx9YUDwuQejK0+anCryjJoktDuH4gbZT5FVnCYlv90fUQVONNqqCWUdFJ0cw3ieP8pUC4jcEeaml2MjeiXZtRnTzKaXaBiCRhCszItTRtSYPBRMPgtN6otNLtkMKiYVtS06Jo2xdkUuzK25R0Rkb0U0u2HI5GRwW3swkYwpo2xZXdEUei1ZQdUZAis7/SU2ONKZZdlIMUEwbQikIoSTQgSSdIQJCaSBITSUCKiVMqJQJnpBTj2UWekFKPZBYmkmFpE2qbd1EbKQVHN4hCZ+JRsbQLmgWeW66OGwkOFAyC3ndx3Ky4jTisB6gfEqWOOfEAHZnJIZX01Y3+Cm/KvO4jTG4f1fFekxYBwUvjGaXnMV/GYbz/VTLtcenp4vQC5XygHdH+H+q60X1YXL4+O6PyfqiRuiYOxY6hmy6WpRsIdme4uPuSj0gZ5aIDXuOug/3yXdxZeKbxrncN/5tiPL9l0uKDSP/fNc7ho/+WxHkP0XDL+nbH+Xovshc7jP8Oz1/oujyC5/Gv4Vvr/RSrO22N7m4SEigMgs+pDWO9I90DmdB/v2KeHIbg4nO0AYDfqUAwykuDS/xfoPYu06cb2tgY1vea679i5HFP453r+AXXiOV1F+cn7o0C5PFR/bT5H9Fjy9Onj7YuADuO816H7IXA4B9UfNegrQLC3s2brhQD/5yH836Lut3XFw4vj0fhr7k+4s6rtvAJOm+iTWtaKa0AeCk7dRkeGDqTyXdxOkj9W/yKHA5OnVRDwY3tvvZTp/6UpHmuJ/Wv8AzALtYAfRhcTiP8S784/RdzAj6MeS8+L0ZdNKEIC6OYQhCASTKWyApCEIBCkGqTYyeSaTatOrVsjYoG5p5GRt/GaXPn47gYbEIfO78Ioe0rcwtZucjcInHkpmNsbc0jg1o3JNBeen4/jJdIWsgHgLPtK5s0ks7s80r5D1e611nh/XO+X8eqfPh5/4aRsgZo4t2WPimmGj/OFRwFv9llP4/wBFfxX6mL/E/Qrh5Jq6dsLuba60b5KI+15qZ5eSg30T+Y/FYVRjZXROgLW3bqPgCQub2ceBeZCbmEhoX9m/Pp4Fdab62PyP6KubCw4hzXSstzdjdLeN0liMomdigWl7Y2lo3oHe/wBFFjZRiZ5XOaY3NNNDrI6aLVkYXWWNJ60oSPbRAIDW6uI+CmwgZaoub6m/1QWu3MrvcFlc9zjZc7XlZVUrxGyy0us1QWeTpMK2uMbR35Pa9RHzcajLfWrWJs7yabA6rTzzlgLWNBrYjnfmnJfjbe2jH2XHyCDOOTD6ysIbiDRLwNRYobVqkI5zlzS1lOtHfb+qm1+ONxndyYB61Ht5Pw+xZW4f6NjHyOdldmJPNOGBsJcQ4kuPNN1eEXmaQ/aryCXaP++72qKKU3V4wic29nzKQ05J1pZQPeouo1Yf6q/FOf6oow/1IRifqx5rp9OH/pjc9jTTnAHxUXPikjc0u0cEpMhJuMuIIGyBmHoQA+a5u6FYa9LcbzaDn/spxsgBFRvdZ3Oqsj7XMLjYxvOt0P7UOJEjQ3xRVbRlPcwooeGqsY6Un6oNHmlG4tdck7XabBIPjjkt0ziaqiNEDrEXeZg8EiHg27EBo6aKt3zbXMXHzUmCFzqEbyN7dsgHNAaC+Z2uoNo7Zl1bj41unISHACEOrZIGazUbR0UERM1zsoa7pdKYH0YHV1e9DDLf0mUeSnEL7IdZB8VEy6dgrHjjq3yWwrFjfrB5LtHnZtEJ6hCqNQklbs8qYxMw+0oopd+Vc9RaMdINxamOIOG7VmpFJyqcY2DiI5gq1vEWfepc3KllV5nF1249h+0pjGMPMLiZUZa2TknF3hiWFS7Rjt6K8/bx9oqQmlH2leUNV2yyB+8bD/lCrdhMM7+6b6tFyhiphzUxjpBuE3D23HAQHYOHk5Vu4az7Mjh5qkcQPMFTHER5Kai7pHhzuUo9YVbsBMNnMPrV4x7DzCkMYw804w3WQ4TED7APkVWYZmnWJ3sXQ+dM6hAxAvdThDlXO7w3BHmEBy6XbN6qDpYrrK0nyU4HJhtBVmLaG4ggADQGgq1izTcqpnoBNKP0FJc3RHkfNRCl1SCinSEIQCSaECQhCBIpMpIEhNCgRUSpKJQEfpBEROdw5ABEfpoi+sd5D9UguTCSa0iYUmqIU2qjFjSGcQw7ztX6qUgzyyEam9fBR4k28ThxV2D8QrpTK+gRlaBRA+KYpkbniVsgJDiyIju7DRcXF/xOEPj+oXdjYezl5gRmiNhpyXCxf12E/N+oUy7i49PUQ/Vhczjn2PL9V1IvqgudxvaI/wC90I2Rmom+SjG8l+9/lGntUmV2Tb2pGdoIXocGXiv1bT/vcLncM14riPILo8TBMAsa/wBQsHCxfFMT/lXnz/p3x/l6A8lz+Mi8KPX+i6JWDjI/sZ8v1ClWNUTy3CwANBtg315dEAuf1eRyG37fFW4UXg4fyD4KYIuhyXedON7RijDaOuboTt+i5PFv4q/A/ouzYDqvVcfi/wDEt/K79Fz8vTfi7Y/k+PoT5r0HJcD5Pj6D1r0HJYjV7ILjYTXj7fyn4LtDmuNhP/8AIR5H4BPuLOq6xeO13vlopOY5zvsgcjuq5cRhMMTmkY13QGz7FmfxQu0w+Gc89XaBdrlI5TG1uMYc0BxvxSkMUMLmlzW5hQBOpK53/wAlijWfIDyjFKY4VHhiJcZMyI73K6j7N1zvkn06Tx37cbH64xw/6n7Lu4IfRLjYqF8+PPYAzNMlh7WkAj1ru4eIxRAO3WMW8000IW3MkIrSyr48O5+uwV0m1FJhpKc+K4fhLE2JaXD7De8fYFzp/lG0WMJhT4OlP6D91uePKsXySOo3DvdyUZ5MLhNcTOxh+6Tr7BqvOYjiuPxOkmIcxv3Y+6PcsQDSdCCfaV1nh/XO+X8ehn+UGGj0w0DpT953dH7rm4jjWPnBAkbC08ohXv3WZ+DxMfZ9pA9gkdlaXaWfJdFnBWMxUUM0xkzNc5wYMtAVz8yt6wxZ/wBVx3kvdmleXO6vNlOgvVx8PwULcrcNEdNcwzH3rmcPwDBxacVceHd3Qep29is8kLhUMJwKaZrX4iTsWn7IFu/orOC4OB/bmeJsropCwF4vbw2W+HEuxs0zYZDHHE7KXAAlx8L2Wfgduw87nEkulNk7nRc7lWpjIo4F/BvPWQ/AK3ino4cdZP0WtuGhwjBHAzI3fzKycT9LCj8ZXnzu674zUbDuoM9E/mPxVh9JVs9H1n4rKqcU3NNHqQQ00Qo55G7vjPi4a/FTxH8Q38n6rJIQHPJoCyU6WTdXumsd6QEdI/3VT35gBVNGwCp7aMfa9yXbs5Bx8mrNrrMJFiC4N1Ki550yMzXqol0j26wCxtblG1jpGtAJsg7Uh78gBonWlCprsNjHTwUgJC0h7hfItQQ7fSxFIfUpB8hsiMgVoCd0uxeQM0ztNdE+wB3e8+tAiZ/usA8Sk8vBaO1a11aqXzeLmCfMqZjaTZaCfFQUB1UXYgEb0AgOjzE9o9wIOivDGDQNA9SM7APSb7UGfIx1DLIQ7mrWAB7zkLTe55p9rGSBnFnRNrw68pujRQbIfqm+ShiCHRtIOhNj2JMnDWBuQ6BVF1xtZ0JW9+nGS7VyA0Kkya7qoZT3XYiydiDSnIWuAuJz6J0pRa5zScuGqlh2S7aIMyl5PLZQaYMw7ryT4KYM3KJg6Jn5xXpRhBBpax3dw5HipR2+80OUAaWk4PI1xDW+QRKW5WXMQK3HNBdokT4rN9A0G3ud5qUjYI3UWOJpBbmbluxXW1ESMc0uB0G6i8tjuNsZcNyAotLw0jsQL35KKkJGv9E36lbhxcsA/ED+qoBkN5mBopacL/Ewe33FSds5dOoVhxh+mW3msGLNzOXaPPVaEhtzQqi7P+IFSDz4Femd8nuFu/8ArZfyvcP1VT/kzgHeg6eP8sl/FenWLz83ns5+770ZzzGi7TvktH/dY6Zv5gCqX/JjE/Y4gw/mh/qnGfq845ecI7Rq2u+TnE2+jiMO/wBRb+6rPBOLs/uIn/ll/cKcP+nOM2cdUZvFSPDuKAWeHyeotP6qp2HxbPTwOIb/APjJ+CcKvOJ2hZ3Ocz04pGebCFH5zED9ZR8SnCryjUilSJmnZ4Kef8QKnGrtbSWVRznwRnP3b8is6VLKjIFHtddk+1HMUgeVFEbEhAeDzUt9kESXfeTwjXOxTBd6oOyt4eP7bF5qxKu4k3Li6/CFlW3jIrHV/wBMfqsXJZyaxQj9FSUWeipLk6IdUgpcikFFNCEIEhNKkAgoQgSE0kCQmkgSiVNRKgTPTTjHfd5BDPSUmDvOSCYUkkwtIkFY0KAVrNlRh4p3ZsM7z+IUpTmDnE0DqjijbdBrQ1/RXTw5pIg36s70mKZNETT8zde/Zn4LzWL+twn5/wBQvVV9E8AfZPwXlcX6eF/xP2Uy7i4dPUw/UtXP42Po4z0/cLow/UtWHjIvDg9P3CEaGtLmM6UrGNynT2qMbmtibmIGikHanQ+xehwZeKD6E/l/ULm8KocRxJOwyn3LqcR72GeaI7nPzC5vCG3xHEXrq0e5cM/6d8P5d6wQCNjqsXF/4J/l+oW5yxcW/gJfL9Qs1Z22YW/msFD7A+CmwEuUcI5rcBA97g1vZg2TQ2VMvGMPG7LCHTu6MGntXeWSe3Gy2tobXKlw+NCsS38rvitQxHE8XpExuHaegzOWPi0UmHMLJ3F0gjdZcdTrzXHyZSz064Y2dqPk/wDw4813jsuL8n43/NwcpAtdopC9ok0D5LB/wafE4mSYBzWHnsK810Nd9ismJwz8TIHTTSzeD36exSzay6QGF4bhfrcVG933YvpCfZorRjI2/wAJgCfx4h1e4funHhGRjQAeQVojaNgpwXkzulx89h+Jcxp+xAMg9o1UY8BG05i0ZuZdqStrWF2wtXMwr3eC3MWLkzMjDVOi7YWpTYnAYSxPiGFw+wDmPsCwT/KJjTlweFLujpDXuH7q6c75JHRZhnu5UlO/B4P+KxDGkfZu3ewLh4jFcVxWk8vYMds2+zB8huVnfgOyhe95kzVYJjyt3HM6+5a9Od8l+noGY2DFwluHY4Agm3aWLrZcjjeINDDsxBdqS9gJGXoOnireBSPf2kbnEtjYA0HlbrKwcT/5piPzD4BdvFN1m5bx2xBtbKSCkdF6nF1+D8OjxDHYnENzRg01p2PUlbeI4fD4jh8jomRXG0uY6MDQjyWeYmP5MRhumcC/WbUeGnLwHEuO3fr2Lz5bvt3x9em6OsdhsJKfskP9YBCxh/znj8jMzsjI8vdcRtXMeKv4JmHDmZti4lvksfDY3R8cxLHalodr5kLOvdaaMBhez4li5wMsbTkb7iVZw49tDPMCR20rjfOtgqeNY4QxHDRH6R475H2R+5Twj3R/J1z4nZXsa4gjlqmrrZv3psweDhwUbmwh2upLnWSVh4OcvCp3jQ2436lLg0skuCxEksjnuzHVxvkocLFcAmPUP+CmtGy4O578CHPc5zi86uNlS4hrPhR+I/olwUf/ABzPzH4p47XGYQeP6hcPJ/VdsOm3mVXH6AVh9IquP6tnksqpm1xI/IPiVklBOYCiSdits38R/lH6rC9xALg3N4BSt4dqvpG/ajYT0CmHObKGvlBNeiG6pDtHd4xAOHUpntukQ10BWXZKSVrCL5qIn3qN59SRc4mnzMaR03UmSAtMfa5n1uEA2R7nAdk4C9SSkHTH+6DR4lVPLCSO0l3ruhSZExzqySVzLjSCf0x0zRh3RIl7SQZm+VXSIhVlsBaRsSd0FsrnE9mwA9UA1zc+s7nE7ClGRrWOoySEkbAqdPygXGH8z8EZJjvLXkFARxRjvhjg5u1ndQazmMNr+IqwxvP965Iwg7ySH1oHGHFxL4mN6VqU2l2UlxadfspNiY0gi7CbWBrSGigiLuweGl2ZoFXSi9uVrL3IJWzKHNIOoIorPifSb4Bbs9OUytrNKTpUgZ581XW+bEnXopS5C8B0Rea5JNNgD5vlF81h2SOQQ2ZHFt3dqMvZFwLg5xcL0VtAbADwTQZ6iG2HcSeqskug1sQc3xViSCkGW9IWA9U7xJ+4PFW5h1CAb218kFRbOb+lA8giVrnEZX5dOStyuOzXexLs5D/du9ihuKcpaw94uPiteEH9sjHRp/RUGGUj0feFpwQvFk9GH4hJ2xlfToc1zsRrK7zXRXNm1kcfFdY4kBohSb6IQqj31IpCF3eMUlSkhDRITSQCLQhAKD4o3CnRsd5tCsCRQZJOGYCX08HA7zjCzv8Ak/wp/wD9Njfykj4LpphXdHFPyY4afRbM3ylKqd8lsL9jE4hvrB/Rd+kqV5Vfcebd8lT9jHuH5owf1Vbvkvix6GMid5sI/VeopKk5U3XjMVwrHYJzTIYXsIJLmuNiiORHiqWG9V6D5QkgwDqHD4LzsXojyUy6ldcLamVp4a28VAfErK5buFC8RAfErOPbVT48K4gP8Nv6rAF0flB/zFv+GPiVzuSzl2uKDfRCaG+imuTqj1UQpdVEbqKkhAQgSE0IEkmikCQmkgSE0lAkiFJRKBMHeU2blRb6SmzmkEwE0gpBaQwrmDRVAK5g0VGTilgQkcif0VvaEwu0pwItvXXkocTbcUfrV0mHL9jR0pXHtmtWjo310K8pix38N/ir1sV5TYp1arymMFPg/wAZZz7jWH29RCPoWrFxj+EJ8P8A9gt0P1DFk4uLwUh6Nv8A7ghE2ua1rDRLso56K1pedaAKril7OMB2prSkdq/UtFDqV6HCq8ebw8wO7YzZHmFzuDj/AOQxHm34LdPKx+HxLe0a54iJIBvmFj4KP7diPzD4Lhn/AE74/wAu27xWfGQPxUDoIwS5+mnmFoduoPj7Rpbne0HfI8tv2LJKxO4bh4A35/ix3dAxzsxHk0WptxWHj7uDwb5PxSd1vsH7qyHARx7AA+SvETByvzTivJkdJjsQMr5+yb9yAZUoeHMYbyWerit402FIWtM7pMGRmXT1IVgje7YEqz5sWtzyvbG3q40FdJuRmTDHO2BKUnEeHYfZ5ncOUYse3ZZJuOTu0w0McQ6u7zv2V4ud8sjpMwryLdTW9SqJsbw7Cmnz9o/7sfe/ouHPJiMUbxE75PBx09myqENc1rWnK+a/TpzfKF9FuFwzWdHSHMfYudiMdjMVYmxDy0/ZBpvsCrczLpaug4fip67OKmuFhzzQU9ue8smMR1stOAZeMYLI0OoNHZW4rAyYSMOkkaTnyU0abXdpcP8A4sHoCppnVl9qXYqazkIiB/ljKT5ncpwX8yxZOpOXU+ap05rTCP8A4/EGtHEUeuoRZbtr+TouTEH8LfisHEz/APJYj866fydGuJP5PiVyeIa8RxB/6hXo8PbX/lQEiFMNUqXoYdgMOJ+TIbG0uewaAbkgqGIY7CcAZARUkpArxJtQ4RxCPCMfDPYjJzNIF0eaqx/EPnGMjkjb9HEbY13M9SuPG707cpp0nyDBOwGGGzjlPsr4lBjbBxh073NY2SDUuNaggfsuJisXNipmySOAc30coqlQ/NI7M9xcerjZV+NOZ4sh+Mnc0gtMhII5i10cBjY8PweZklOcHFrWdbC5lJELdxlmmd+0o8TPFCYo5XMYTZDTVqTsXJ8wGEbozMXOPXwVNhzsre87o0WfctMfDMdN6GFe0dZCG/HVLxhNurwcVw2PzJ96MXrxHCjwJ96uweHfhMLHDKWl7Rrl21VM+vFMP4Mv3rweT3lXsw6bOZUI/q2eQ+CkTo5JmjW+SyqiXXEO8gsMldmbJH5d1uf9e/1fBZGteapj/wDSQlbwvtlAYW+hM6uqkyOiC2CufectYhlO0Z9yYw8x+wB5lZ1XTlP1mAe827DxjrZtLLMD3BGBQ5c1sGFlPNo9aPmzxvKwDy/qnGpzxZcuIO8jR5BPsn3rM71BauxjHpTgeVI7KIH61x8v/SvGp8mLKId80j3WK1KXzaP8RPiVsDMP/wBQ+1PJANo3H1/1ThU+WMghjaQcovlfJSsdQtVR/wD8cHzpSBa0dyJo/wB+SvCp8sZLCACdmuPqK1mR/INCRmI9J7Anxp8zMI5DtG4+qlIQyEi2EesK0zj+cNOlKD8Qxo70rtr0V4M3y1qpVSwOkdYIAqtVQMRGR6Unv0QZ2cmSO9S1xY56WfNSN5Gj1I7BnOb2UoB95T2LhYJ1G3ggSS6gQbeKnCL8lTMMNemT5FHZwfiPtUM2IOvZNHmUHtuzFlgdeoCcYfJVmWEf3RPqTHZjaH3BZ3Oks3PG0bXooE6DtMWKB1oVavGJyrZnI9GNvtR2j/utHrWR4HpvncA6yA3RQuBzu6ZXWDpqpqJyraZH9Wj1KozOJoSt8hSzHsc2TspXEdSpMYx41hc3LsSdVmw2lI9+neO/RaMCP7VL+QfErO/cea08PH0s5/KPisfbpOmxct+ryumdGuPguad10RY0d0IU2DuhCqPdIQhdnlCEIQCEIQCSaECQmhAkJopAWvOcYxONh4h9G+RrdMgbsV6MIpaxy43aZY8ohCXGFheKcWgkeKmhJZVx/lFvhv8AN+i83F6LfJek+UI0w56E/ovNxeiPJXLqOmH2m9beE/xMHmVhct3Cv4jD+ZWce270u+UI/wDkG/4Y+JXOGy6Pyh/j2f4Y+JXO5BZy7XFBuwTCTfRUlydUfvKKl95RUVJCAikAkmhAkUmkgSE0kCQmkoEkVIqJUUmjvKbdyot9JTZzVRMJhIJhaRJqvYqW7q9g0VRn4iPoR4B3wK1tGZjT4LPj25oPU/8A8CtLC2OBr5HBrco1caCuPaVdGF5PG+lF/jj4Lty8YjYS3DM7V33jo1cbHC3R1r9M06eSzlZa1hNPTQ/w7PJZeJi8HKz7T2U0dTmC1wisOzyVeIw/btbUjmFt7AG0qRzWfPZGjLkiHUCyl2EDr+dYsvd9279wWxvDs31rnP8Azuv3K9mEiYNAB5Ck937XcjCTD82kiwuGkt7cudwDQnwrBPgfLLIR3iKA8l0RGwbN9qmGl2jRfkkxLkrduUBW/NnkZjTR1KhI6DCsMk7nV4BbmFvTFzk7FKbIJHfZPrWCT5QRx6YbC3+KQ17gsM/F8dPYM/ZtPKMZffutcP1yvmn09BIyHDtzYmdkY6ErDNxrAw32MUkzhz9FvtOvuXnyS42SSTuTuUhSunK+W3p0p+PY6XSIsgb+AWfaVgkklnfnmkfI7q42p4bDvxUvZxZbq7caFLUzhzGxvdiMQGFj8tDQHbmU0z/rJhJy7kBTjbK9pdHHI9oFkgaD1rqRx4TBTuma0yRuDAy+9RdeuvkpGUxQPwrGgMLJj5USB8UamH6xRYPESxxPpobI/KCTr510WkYSKLERMc8yh0/Zm9ARlvktJa9kkYIprTlio8uzPLzWfhEwiwsTctmWZzQeml2jUxkXRPibhPmmTvSwukJ+CYxsn/FWYVtNiZ3dtToqKc2IYqu6MJlvxuqUzDXGMPiWuBZOC4DmKai1LDNbjOHGOZxc+Rz3MJ1Nhc7BACexlBLdAbo+Gi2YGaCDhrJZXjtGZyxt6knTZYcM/s2OeSQCQwmyNNztryRjK9NfYxwm8jI+hcAD7XWfY1V4l/awPyvzGrunGwCLAcT48goMxEVhsGHL3abizv8A710UpDKS6SdjYxkcO8QHG9hW5Q21fJ4UzEHxb+q4+Lp2MmP4z8V2uAH+zzn8Y+BXCncO3kcTVuO58V28XZf5goJ2iKOSb6mKST8rTXtWyLhWNfWZjIh+N1n2BdblIxxrEVE6DUrst4LGwZsRinEDcNAaParGs4ThwXNjjkLeZ+kKzzn03ML9uExrpXZYmOkPRjSVqi4Tjpf7lsY6yOr3Bd2HGMkaezjeGhwaKG989OSxTYrFSdoY3ZWtLgMjLJpwF+9ZudamEVRcAJ1nxR8o217z+ytOB4ThSBNke7/qvzH2f0WjFxTTRxhtFwBzW6hdb/76quLAVHllc3XUho11aQRazyta1J0BxPCwtLMNGbAsMa3L0/dGMx8sbR2ZYy42ut2p1PIf73VjeH4dkZbIM4y0S7TSh+ym/F4SIhpkYS0aACzSzVVse57Q55tx3NUs8jb4nG69mVXtWp7xI/M02Dssx/5g38v6LzZdu+PS95pj/I/BMDZRl+pk8ipjdBQfr5PP9AqHTPyWXkDwAVxP00h8f0VAALaIseK6YuWSAxbRvLIfUpifPddoSBepIVYbiNadG3pQUiJmtzOnAAGtMW9MbQMumsDifHVXAkRBwh72ndWZ0rCNcY8DbutIUnPjeHd+d1m9GnTSkVcHzHaFo12LkwZspzdkDy1VDTE28sExsVqE+xjMYe3Duc77rjVIJl0uU3NEKGpB2TdnFF2JABGlNUCx993Cx+ZNq0CQjWKIEbc1FVl7BmacS8kkbckriP25nE6aclINxOUBpiZqCQApls5GswHk1BA5A4gRSnu5bPRIMA9HDPP5nKZab/iHDTwSEQNf2h58nIF2bhRGFjB8XKREjdcsLSTVndMRNDHMLpHNOpvVAw0X8t/vUDke8EFr42trWzsq87qd/a2gDwCtGGYKqHbZSEAu+xAPU0gzlwG+M5bUgOjJP00jqbei1CJw0DGj1piJ/wCAKKyDsmH0JXZm3qLSY2Ik1h30QT3tPUtvZP8AvD2Jdn1kA9SDFtQGD8rKlUgy5cPGNOa00z+d7wn9F/Mv1oM2XEVoIm+FKyPOAe0LSb0oclYTD1d70rhHJx87U2aRJUHOVhfEL+i9wQHMfdMquoXPKtSMpIMjR4rbw70Jj+P9AqZKpXcOH0Mh6v8A0CxPdb6jRIfo3eS5x3XQm+pcudzXRGpnohCbfRCFpHuUqTQurgKSpNCBUik0IaRpCkhE0ihNCGiTQhUCEIRCQmkg5Hyg+rg8z+i8xF6I8l6f5Q/V4f8AN+y8zF6I8lcv5jWHdSctvC/r8P5lYnLdwv67D/mKzj26Vf8AKL+Oj/wx8SuaNl0/lF/GRf4f6rmclMlxRHoppDZNcXUuZUOanzKiimE0IUAhCCgSEIQJCaSBFJNCgRUSpqJQJuhU2c1FvpKbNygkFJJMbrURJoWlmyzt3WhuyqM/FJDDhA9oBOatfEEfquLc2IIzudIRoAdaXpHMZI3LIwOG9EJRYaOMU1qmll048OAmeRmpo/3yXRw/DY2Oa4szOGtuW5ra2FeSmaY0ue4NHVxpWYs3JFyQCyz8XwMO0hlPSMX71hl+UEp/h4GRjq/UrpPFlXO+TGO2InO2HtVU2JwmH+vxLGkfZBs+xeaxGNxeJB7XEPIP2QaHsC1z4HPhcCzDxAvewkkczvqV1nhk7Yvlt6dE8bwfasjhie8uIGd/daEcRx0+FwrXQyRsdIbqrPqXnJWOjc5j205pogrscaZZwberK94TPCYz0xztjLBjcRJimPmme/XmdPYuzxPvYQOvYLm4fh7WyASS27kBprZ/ZdzFgMwzTV0L9y6ePpysu/bymRziKadTlB5WutgcBnhHbAUSQR01/oq5gZ4+1unNkY+vAtba2wV2jw0ktpvxKmM9rcdQHheCbuwk3Q1Sl4dhXStyxhtjYaLXmoEVu/fpqoB7ZMR3SK1AXTjGNs0XD4o5pMjiwFlEg68uaqn4awYR0bnF785LS71Lf3RM8PNCqTdMzXS9dE4xZlpgkwcklAVRMbsvQCwqpGSZs2U+hL73LoOndnLmirFUoFxIA5BZ+ONTyMc+JkZLbjZjxALW/hy/1VcmJgifE+JvdbO54YND6IHq1tbXRse4ucLJ3QIYjplA56LN8Z8lrjnFynAjC0Ml3fOuiq7STK1vaOpnoi9l3jwvDSDXNd7gqD+CCQHshlrmudxXVrhUrI5zGws7ON9m++Lorc7gmIae9JG0dd0N4bhWj6WaSQ3s3Qe5Z40mFYH4uYtoylreje6PYFCOKSb6qJ8hPNrSfeu2yLDwUYcG2/vO39pW2GTtHBuYZq2Cmm5h+sHAu7g5r0Paf/qs3BWxPbPI+NjnCSgXNBpdCCIYbBmvtku9y5/BWPbhpO6dZP0W503Jr02Y3GyYfK2NrXWCaJ6cgsoxGMnbma52WyAWMoX4rY52V9ZHOc3o1LM9pDGRBtm9TvfgkVRFhpTHK2chxfl1cb2Noj4eHAdoSLbRLTRuxp7AtQwuIloOcNasNG3jqp4jhcksriaLBVAn4K7NKWPwmGJa2RjS86jNeqieIYcMJYSaNUBW9/smeFNEbW58tDdo8/39yBgII353kl3Umhz5etPSKDj5pC5sbI4yKovOawSBp7VKDEyT4edtuMoBoAVWn7q4zYSE5Wlg1Jpo57lVv4kyj2cbnkb2a03QZWYHFv0eO65uU53Wf93XsWmPhTXMc2V5IdZpvJxO9+oKOIxuIa/utbEzM1tvbbhYvVUMnx0xBb2jwPSa0ZTdjT2K+09N72hsha3QDRZgb4kfBv6K5jXNa1r/AEgADfVZ49eKSeDf0C8mXb049NEv1L/JTHpKMn1bv981MekgzH6ySupVLWPI9Aq1vpv/ADH4qwLeN055TajJLekd+sJiKU7taB4u/ooBzzr2j/aqziQHFtyEjT0uftXRz9NQgf8AgCfZPH22j1f1WI4lpNdi93vTDnFttw4u6o/FFa8jR6UwHlojLF/P94WbtJwaEHs/dWvMg9BgPrU0LPoh9tx/34JXCeTz7VRmxFXljHmUyZgfrIR5ou14MI2Y4+f/ALTzs5RX6gsokINuxEdbctCoWQwZsXVjkEGwSVtC0ev+il2ruTQPWsD3Na8g4iQkaZRaHOiLW26YgDfrqoNxkk/CPUUjK8buaPUsJbC7QsmKGxszWMPLptqhtrM4/ngesKJxDQCTiPeFVlBcHHCjU0ddUy2gawzbBobbdUE3zMbeaR3vURPE54aHuzE1VlQqcuB7KMHqQpNbiBoOxbruAoGZoxHnpxbdbKJxDNmwuJPgm9s7ifpWtbew3pGSQb4gg+pAhM8+jhnDz0TdJJlaRFqeVqOR2hOIcaIPmrg8HqfIIKi/EaVE3zJSvE2LYzx1V9k7Nd7EqfyY5RSKcWzvNRyv+4fcpRhzWnMKNrlk1ihLstXDxWFB6ud8VllohbMEKwcfkT71nHt0+ksQfoHLABqFtxX1PrWJurgurLY0HKNEJtHdGiFUe2QhC6uAQkmgEIQgEIQgEIQgSE0kQIQhAIQhByPlB9Xh/wA68vF6I8l6nj/1eH/xF5aL0R5LV/mNYd1Ny3cL+uw35isLtlu4Z9dhfzlTFu9NPyj/AIyH/D/Vczkup8o/4uH8n6rlhZyXHpAbJo5Jri6l1UFPmVHmgaaSaikhNCBJJpIBJNCBJJoUCUVIpFAhups3Ki30lNm5QTTASASknhw7QZnht7DqtSbS+lzG2VpYzRcd/GmN0hhLj1fp7lScbxHGnLGX0dKiFe9dp4re3K+SfTvSywwC5pWR/mKxTcbw0diFj5T12C5cHDp8QJHu7vZmnF+92tEHDo+1j7R5LQ+QSHYU0rpMMZ253PK9Iy8Yxs3djLYgeTBZVYweOxZD5GyOaTWaQ6BbsE6PD8bkijiytf3Wj7ulrQzFSvwRxL6EbmFxAGzs2i3vXUY1vuudFwpz5ImveBmLswA9ENNE2tmEwWGixkzy3tY2uayNrtbcRau4h3O3yHaL/wAn6rSwQiepfSdP3N/Syj9Fm5VqYx5mWu1kAFDMaHTVdvAYkVGA0ExwhtE1rp/RcST65/5j8VfE89nYJGhFtOoIB9xHwXWzccpdVDiLu0xs7tNXcl1OMD+0YIfhHxXFK7PGnZMVhjV5WA161jyT1Ib9WrshfjC5uwcHDyyuHxW3iDiIS3oP0K5/DZnTYg92gRXvJ/VWcZncwd11GvaNlvGf5Zyym2XPEyIufIA4ZQG3vbW/stWCla+BtanMbPUAml58hdvhv1DT4LOHZlnbG58jixzW0LNrJFh3skc5zrs2tQa53otJ8gpjDyHeh5ldXP3VJSWn5s37T78lMQxjZl+abWY1j1OwvyUxDK77Nea1XW2UDwQbN+kfcptrgzjDn7TwPJTZFGDzcVOgOgPtTANHc+5S1qSRYw5dmgKztT1vyVQA8B5qQ15k+QXKu2KnFEdke7Z/EVga8Duh7Wm/sBbpxuaArqVhzd76znsxqytRc3MT9E9x2txoLXgwN8rQ470shZdns3OP43UteBDu9RYAAdG6qUiGMOXCgD7p+C24SCNkZa1oAvksOPFYevwrpQego0kY2k2oGNgOjRd7qxIjRFF0L6KqaV/ZOy71Y0tXV1G6pmkEbToSauggwTGfN9pwBG2h2WX5lM4h1sa6hq4knbZacbinB5axobscxOlaLMcXPLIWx0DZ0As+S3GKsZw7W3yFx50ND0/34qwYbDQtPaZSAQ63nalnZFiJie07Su6WkmvO1IcPke0EuDCRtvRvRVlodisO0mnhzidcou6RhsYzETvjY1wyAEuKrkwUTaL5sjW3l2FA6qpsvDsM8SDEAuG9HNmoVrSliyrX6yu81kgH/wAlOfw/stZ1eTyJWXD/APMMQfD9l48u3pnTQ70f8w+Km30lB3ot/MPipt9JUZGek78x+KtVUfPzKsW4xWUHQJh7R9oe1aQ1o2Y32JgAcgAt8mOLP2gP2h7UOBe0t74vm0FXdu3k1x8gn2w+673JtNMfzUneTEH2/spDBtOuSVxPUrV2vRhPrCqkIebcyjtfaUgq+bQ75Cb0okqZwwc4l0IJO9m0i4AU57A3bfVNuIhb6D4QTzQTGGA/u4x5/wDpHYOoCowBypQOMFgCSM2aFC/1Q7FhpovAP5Cp7X0tELhzaPIJ9mfv+5Z2YntTTJjfShp7loic5zTmNkGrUWaHZfjPsCBEOb3H2IlcWtFGiTSyyve0tqOR96mnHRBr7Jvj7UuxYPvf6isge+r+bu8i7VON0j94Mulgk+5DbS9jWjutaeoc5U9o1pOctaTsFXc+tQt8E7xAOjYh5oixh8YgL3cLKv7SMcx6gspE5a7vMBvShyUMmJoXI0epNG2ztmDmf9JSM7PxH1LJ2UxGs+vkrQKGpvxU0u17XB4sbIJUIfq/WVMrnW4iSolSKiVzrUUSldDDCsLEPwBc7EGmOPgunEKhjHRo+CuHa1Vi/qh5rJH6QWrGHutCzRjvrqy2tHdCE23QQqj2aEIXVwCEIQCEIRQhCEQIQhAIQhAJJoQJCaEHJ4+Po8N/irysewXq+PDuYb/F/QrykfJav8xcO6m5buGfWYX85/VYXrdw76zC/nP6qRutfyk/iYPyH4rlDZdX5SfxGH/KVyhss5LiSaSa4uqPMqPNT5lQ5qCQQgIRQhCECSUqSQCSaSBITQoIpFSUSoob6SmzcqDfSVjOasRMLn8a/uB5rohc3jXpwjwK7eL+nPyfyfCGQ0500YfncIgCLq+a6bXPDYmwmpHMLtr1AAXO4Q3PG7/pSNkPlRXQLuxw7ZG0HxRuGvUgFd724zpbIwuje8VkLif82Ya+5N0mHeXOc3LEBI1+m5zAE6LDh52Mgw4kkrPHlrxD9yq3Y6PLPHlJB7Sj1twI+CcanKLWj/8AuQ/mP/iqcRK5vBsJCNA/M4nyKzPxMr8UcQDkkJu28uSrskAEkgbC9l2mLlcna+eYRuImGJcHtMcbRQzB1Cz71ViOKROyTRMJfHNma12ljLWq5BIHNWRYeedxbDC95G+mynHGdnLKoE5nOdVWbVsHoSGwKHM1yK2RcFxj/rDHF5mz7lqj4DEB9NiHuPRgAH6pc8YTDJwyuvx6/nUIAJPZDYXzKvxnDsJh8BM+OLvhujnEkq+Z2XibjRNYdug81zyy5N8NTVUcFw8ubMWOaNdxSlxTCOmmAdKyNtVtZXQwOrXOII8yseLdmnNa8u621vesWJhNuezh+GHpGWVw6aBdjBxxxxDJG1unNYHXdOPre/8AQLp4ZtRiqrwCzi1ZFpJPM+oJEf7JUiP9kpH/AHQW2dI/70CR8R7Smb5g+sqFi6sexRR6/YEer2lG/U+5Ar8I96Bjz9gRWmxPmUan7x9VJ14C/EoG3ToPJT5faKiDtr7ApgXyPrKxk6Ys+J0YbyjzWDNWmZxo7MbS6GIGh9ELBmLiQTI6+Y0CytVuaQ4/RHrb3Lo4JrWxktAArkue+PU/RDze5dHBgmF3ebQBoNUqxmxxzsaOpA94XTjbTPWuZi25ZIm/jb/5BdMvyigFlpMBFbKvtXHoEW89T5IqwihrosmLMRjdndV93RWuY+vR9qz4mB7mAW0X61YjFisZhWPrs3ONh2g5+tZ38WIvJAB4kqzF4SGOn4id+pqmNWdrMAH5GQSzOzVbnaEdV1mnK7Vu4riD9tjPIfuqjiMTNtJM/wAG3+i2fOoIs3ZYWJo1DSRZOgr4qUmPxLo35HCMMF2G3zpa/wDkZ1/1gOAxk1ZcNIfFxA+KmzgmLJGd0MY8XWrX42STFdoZXNjDhQum1r+yzxXKWuMvc2s665P9hS2kkdbmsuF1xmJPjXvWpu6yYP8AiMSfxfqV4Mu3snTQ/Zn5wrGekoPH1f5v0Kk3SyqjJFsFaqovQb5K0LUZNKT6p3kmlJ9W5WIxyRtc9pc97SRQy+1U5onsHdnNHervVaTo4DOBodOZWdsjWgB2MJHkujmkWsLAwwzkb2eSGQsc4NOGe1pG5KDJFeuIlsamgU2NjkdlbNOTqbJQWjDxNIIbVbalS7KK77Nt+SI4hECAXGzfeNqaCHZsBsMbfWkZGa9xuu+ikkgNAKAoeCsg9AnxKrKsh0iHmfis5NQT+i3zVJNOYM+Wzt102Wh7c4AsjyUOx/G73LMq2McjojIR2soJJFNJSD4Rf1r/ABq/Yt3Yj77vd+yYiA+05XZphd2UmUujmJbptd0otbGHdo2GQluuv7LodkzmXe1HZM6H2lTZplfM9r6ERIq7tDZZHPymEtbrqStXZM+77yjs2fdCcjiptRLgOYWjIz7jfYlkaNmt9inI4lF9UE1IqJXOtwioFTIUCsVqM+I1YR1FLrVVBcmXVzR1cB711zurgtZMZu0KmEW9W4z0x5KEGrl1YbANAhA2QqPZITQuriSEJoEhNJAIQhAIQhAIQhECEIQCEIQcrjv1eF/xh8CvKRr1nHPq8L/jD4FeTj3Wr01h3U3bLdw70sL/AIh/VYXLdw/fC/4h+JUjVa/lJ9fh/wAp/RcsLq/KT67D+Tv0XKGyzksRQhC4usH2io1qmHBpNqTXxn7Q9aujZBOkO1HcI9ShUnj7FNG0qQi3tFmiFXAba461elq8am00kyfBLOOicauwUJF9GsqXaN6FTVNnSE0llSSKaCoqLfSVjOag30lYzmrETC5vGvrIfyn4rpBZsZg3Y3EMaJAwMZZJF8118d1ltzz9xy4pHxhwjeWh4yurmEOcXHM5xJ6krqDheEwzWuxE0jwTVNFK+IYNuuHwQeQat+pXq5x57jXGja6U5Y2OeejQStkXCsbLtD2Y6yEBdQTYzMGhscbb1DaGirfHLI4B+IcdBoCd/cnOpwjOzgoaQMTjI2E/ZaLPvWnC8O4a+TK0vndV94kD9Fdh8GGusAk2Db9P0WlmGDHZmkNdVEtHL1rNzrUxicMEEH1MEbPJqogJPEMZ5s+C0NYGm7cT4utZsN/zDG+bP/FY23pJ+OwzCWmZtjcDUqp/E4muaAx5aat1aAFZ/wDhr5S9xDWkmxZ8/wCibOEd2pZrH4R7PctaxZ3kuxkna8Jkkqszf1TncG8TkJNfQtHvKMcwRcKfG30WtAF+YTlGbik4uvomahZK3YEVh8wG/QLm4h1yEnkftOpdSIZcHvuNyVy5NX926v7LP1K63pidoRNzOAaWj8rf3XYYKYBr6yuS0HtNyT+J/wCy3hx0oj1C1JdFaNunqSuxz9eioJefvV7FG65geu1eSaXEtH3b9qrd6z5JW7x9QSIOpPvKcl0kKobDzKkCOR9gVfSqHkLTJdyDvgmxbWmx9ZT0H3QqO0y+llHgSm3Es5vbfgFdovHrPkphvRvtKoGKZegJU24g1sB5lZrWInacvIeQWHsi67e+vAq3GzSGI5HUfAWuQ5mNlJoTEV4gLMW1vMMLdXZR4uK24KSExlrHtPKm+S80cI8P+kkgjN/blF+612uERsGctla8tFU0GvepVxWY3XFRD8bfiukGNIsiyudidcfCPxj9V1W5Q0Xoo0i0AHRo9imb1SD2X6QSfNG0Xv5IqLhYVMuw81M4htaNKwY3GvYwuY1th9a6qyJtRi45JJI8jbBth8Aa19yqjwUjchA7xDy4k7WKAWOTiM9n6VrfIBUmfFTbOnf4Nv8ARdJHO10Y+GlrafI1orXz0v4H2ofBgm5RLiQcoqs411J/VYGYPFym+wkPi7T4q4cJxjh6EbPN37LXr9Z9/i18vC42hjgZa8Cev7pDiWCtsbMISC4VYA10/oqX8KyH6fHYeL/fiQpRYHAtka75+6VwNgMaKJ9VrNuOu2pMm0brJgh38Qfx/utQOqzYHac/jXhvb1Tpoduzz/Qp/Zd5fokfSb6/gh31bz4FVGeL0W+SsUIx3QoSYnI8tDLrmTS1vTK9KT6orP8APSDRYwHfV/8ARHz7qIx/nU5QIu7wrJsdSVAOmug+EDyVnz4D+UPWj5+4kgOjveqP7rXyRnigO3Lie1bXgL/RSEc53nJ8o0HHOy5u0aBy7pUDxC/78afgU+WHFMQzVrNIfJiPm8tfWynxpQdjXNAJm0IsU0fsonHnT6V2vIN/op8sXgvjjewEVI7xcp5H/cPuWQ4x33pUvnTifSmra9aT5Tg2dm/7ntKtYwtYAdSuc+d7XFv0x8Q4qPbPcSAyU+ZKzfJtZjp1KQuXnkP9y71lK5DVwX61Oa6dWvFFgcx7VyqlP9y0eBKZEoqoW7a67FTmadIvjG72/wCpLtYv5jPaubc9+gxviSg9rpbo7uqTmunR7eL+Y32pdtF98LngyHN9LFfKkndpdtljy7aqczTomeL73uKicTEObj/lK53fAszsF0UrI3xQ9icjTonFRdHexROLZ9yQ+ofusALXENGIJJOlK4DK0C7rms8l01MnbI7KGuGl6puVGGH0x/Kr3JtVHpYiMfjHxXVK5kQvGwj8X6FdM7reBWLFn6Uow+6WJ+ud5qWGFldIw1WhCFR7JCTjQJSsl2g06rq4poQhRSVckuTlmPQbpukDTXwUgRW4VRV2wdWQgEnmrgqZi4ZcgaSXc02Slwprczrp1HQKouQkhZUITQqEhCECOyLQVBrgW2CiOfxz6vC/4w/8SvKM3XrONaxYX/GH/iV5NnpLV6XDtJy34D/6v+J+qwnZbcDthv8AE/VSN1s+Un1uH8nfouU3ZdX5SfWYf/N+i5TdlnJcUUFHVB2XGusUyS9kRfokalSADhmDrBF7rJxM5RCSNLIVWZ72PjgGZ1dfas23eo1qa26WTnQHkh8nYtzOfp03JWPtMTHX0ZIoDVIyTStIkjIAIIKsmW/bO4jI+WXuvlcWn7OyUbpsIQyNwLHDRrhasDAZuV11TxUfdg5rsw0YSWSfP2zG93alaYheyxwudFK7Kabpd7LV84iO0jfasZZaakSMfRQMW+imJLFg6eCRdoVjnF0EkxskopJFNIqBN9JWM5qDfSVjeasEwkHFmIeQP7sfEphROuIdpf0bdvMrpgxktYXS1mDTWutae1XVG3eUkdG7KqKM3qDXhQV3Ztj1dkb+Z66uYb2dZmsvxc4BWMkAvQeUYtKmNj7TMyuWVoF+1ETmSOOYyb0MxNFNmlpkIFhh/wAxATa58gtrowPDvLLM8xTlrA0Afgv3rQ/tHwi3MjL+ep09yLpMxu+1K7yFBZsN/HY38zf/ABT7NsZzCQlw5gfvagyRkU2Ke+7L27c+6ERsSBDnBoIJPIIi7KVuZgvlqFHEF0bQWN2N391QZuKPaMLLFff7pr/MEpSRxTEkco4xtfVUYwvkYHZge6wHTfvqeLxYwnFp7ZnL2sA1rktRnL06jCfmla7chS5xie8+h/qfa0TY9wwgc2MZiNBuua7EcRl0YxzfKOveVrbDdBh3B32G/lathYGiy72mlx4I8Znueah0fKB7gVpLWVbpW+oFyhtqL4xu+Meu1AzxD7RPk1UhkdXme4eQCVx2Q2Ikjm6REWHFN+44+blD504+ixg96iXZfsQDyGYqQe9zA6yHZTVCuaB58S/0RJXg2lB7JftuA/NIAoFkr/SzHzKk3DyAg0E2vGlkj5zM/wAoLkwyOtO1f5NDVYY3jdwHkEsmpzPcfWm1mFNrQK+hr8z1pjcQ3+7HkFSxsQI3J8StMbmAtAATbcx0pxTnmM994H4dFw8TDNJM6mylv4z+69LMQ5my5WJbG+Z+YO1O/JJlpeO3EbgJe0H1bf8AOP0Xo+DQOijeXOBvouc4RiTbT8y63DjcJrbkOizy21cdRXiT/wDIRfn/AEK0lrz0o8yVln14hF+Y/wDiVoLGmTU1oFWU4mUCXSMGvVSf2ZbrIfUFBjGtaNUO9EeBU2ukg2N0ZIEhCyTRtyisM11uN53D+q3N0hA81lmPo+dqbppmDZQe5Hho/wDKXfsmTP8AbxYaPwMA+NqDpM+h7OvWfgoMjo21gH5Yf1KbpqLW5JHZDi5Xk8g8D4Ug4WHmwu/M4u+JUmx90XM9vgKaot7KM6SlznbBz7tZtq6LsIWutsMYPUMCndCrpZpQ15LntDXbUZaCTBAJCAIa5VZN8litJhZ8B9XKfxn4LQNlnwH1Dj1cVm9tfTQ76xg8D+iH/Uv8ih31rfyn9EpPqH+RVZVR7BZJvr3+a1sUThWPcXFzrJvSkym4yxyNGh7PO7betFU2M/8A8Vg83WukMJH95/tH7J/NI+r/AGrHGq5xZJWmHis8yVJ/aDNkjj6C+Ypa8PBHKxxzF1PcNHcgdFb82i+6f9RTjRziJiBbYiK5hFT612Q/yrpfN4vuf9xT7CL+WPenCjnFsuY5HNaPJLLPp9M0H8q6XYRfym+xHYRfym+xOBtzg2bW5qPgEZZa1nJP5QtWHbDJJPljacslat20Cv7KMf3bPYE4G3NAfesxOhGyiI9KdO86VV0urlYPst9iNB0Tibcrs23fbyD/ADKTo2OJPaPF9Cunmb95vtRnb95vtU4rtyzCyvTfR/FumMO3o889bK24mZodCB3wZNSHDTQ76q3tov5jPanEc12Ga5xJieSTexQMKwf3Lz5groHERDeRvtTbMx4Ja8EN38E4jn/Nga+gdp1BUvm2mXsTW9UtnzmH7/uKPnEX3/cU1BjfBkjLnw01o6DQKXzV38lt+pWYuUSYV7YiHONCiDW6t+cx8yfYmoM3zV4IIibY56I+bzfdHtV5xcfR/sUXYyMcnexTUVCCJ8b3F4GorQqblY7UKt2yysQwwvHR+Fn3LpLn4IXjCejSfguhzXTDorBP9a7zVmGVMmrir8MNAukYXoQhUetDvpS3MCPtWm86anK26sLNJ9ZGYyA4mngnkrY2OM7xp2QOgXZwaGVl0JPmk54Z6Sh2zA7K2zWlBQnc1zdHVyulFTdIzUhwOXeisXa5pTkY5x9I0NCFS/NC0TOd+Fwy+kFW/ENdKJWOqMCqGmvRNo1iXtWvELKJ2Gaj5q/DMcwgOLbA5LMYeyY/EsfbqNDqo4SZsoa0Pc2U2TZ0pUdNzg0i+eyeYc6AWJ7+ykawE6bae1WCQvka4NB03U9K1Jo5IUUIQhBEqhxcJntG1ArQRYWeYElr2912xK1GawcYdcGFJ/ngaeRXlm+kV6bjJvDYQjT+0NHuK8030z5lW9LgmVtwfoYb/E/VYituE+rw/wDifqpG62fKP08P/m/Rcpuy6vyj9LD+Z/Rcpqzl2sRKEFC411jFxRmaFneDaPNZIc41jliDndQf2WnjP8NH+f8ARY8PA1zXulzBjRem6n2v0uEmMa4tD4HAa0Dsodu9jzI1gLn6OGeh5pHD4cBp7SUE0edUhmFY+yZB2Y2IdqV0/wD1zSGKnzA5HHoL5KyfEzOEZbECG7jQqo4ICQNErtTy2VuIwbWtjMchaHGiTqqIOxcwN9g/UUQW7pnEQmh8yIP5aUHYSUPDY57PnStOFla4D506+YLVmtK4pzhyWljzfNqs+fk+kHAX0SZhcW8AseWjo5ROExYJu99+q5em3WruhRUzsFFVCUSpJFRSb6SsYq2+krGqxEwogZsYW7WwfqphUy2MQ4g0cjf/ANl1w7Yya4GyZjmuh4UN/JPD4nCYqy2YuPQP29ijhHgyFhNu0K8phJRBjTKGkvYXEG9Oa6aY7epxcj2PY6A00NNtJsEWp4aQSvYXRiIh2XI3rzKwcXjE3zd4kyVEXDx1Gi1cLee1DKoB296lc/8A07anDbU18ZkPbxtcS7KCRaji3TSYY9g5sZa/cjkNwrYnsbiDGWZnvl7ocOVCyFkfiHTcPcXDLlmLAc2hW45X20+i9t2BW+XT2qssL/nDR/Nb/wCIVmHqXCQvrMC3NZOynh2ZpMRqR9KNvyhVlTicU+KMthPd9EP03G6nh5JXxNkm70bu6b09a0GKCTCiJzT2YF3e3rWTFcbweEi7OEdqWig0HT2rLSWKw/cyjYZNevfVWNy/8Qe5jozbmAktDiBl5WvOY7imJxr9e626yt2Wd0j3M77ro0tMWbewkmc6HKyZ1dGENK52WJ7nZpmuN2A99ur9VwRPI5mr3VpQvQKGZ7SRe/NXZp6mBrWjtmGMNBotaLsXV+C0yzxtw7niTNX2b1teS+dSxt7MSuDTuAdFGOZ5feZ17mym04vXPyxSNEp9IEgh2h/3+iubExx0ja78w1C8j8+klcO2kLsmwOoV7eI4sfVzuaPwnVXacXrCwgDKAFS9p7XX7v6ri4b5RYiJtYhvba0b0062uphOK4LHShjHlryKyuGpTZxsq3ma+CDZ5u9SuLGAaa0aOtJFrOTPaFl02oOUbnXxKAAQe7Z8Bav2GjRfkmCbQ2qY13JmnlStY15A0rzKQeG3meN+qmx7XN0dfkiiRjhGTfvXPny53E5R5rpSOqGqNeS5soOY0WjTRRYyZu/6QIv7K6uA+pO/r81ynOp3eePVa62CILDWooaqTtrLpVJrxKEfmP8A2rb2Ie8Ouv8AYWJ3/Mmfld8At/t35LVcofZBtUHFIsaRrHXm5MhtagnTm5RGTfKzwJNrLQkflIFtregVknNUeR01P7rTK6nWK0byCySE5dddL10qyoM5e6q7Tnycf0SIzCjbjyprj8SrLb9qTKOWV39Ez2JokvdppRJtUVtjoWGP0/6bR8VJho5CNDzc8E+wKf0YFdi8iq9H1pEhotsOSh6RA0Uoi4QMdREba60oPec4LJ2hh+yG3enVQLsziScx8IbKst7rIEwbtRYANlhpH7J8lRgBWF83FXn0HeRVOB/hG+Z+Kze1+lx+sH5f1Sk+oemT9Kfyj4pTfw7vV8VUVMRO8shJaaPIps2UnMD25XCwqywnEzNaTnca5AD9lH55N0l9gW4YaL7p9pT+bxfcP+orOqOdHO6NuWOOVrbJ0HNSE8r3V9K0dS4rf83i+5/3FHzeL7nvKaoxZ5L0kfv94rVjCQ1oDiLPI0piCIEERjRScwPHfaHeYTQ55c4NJtxPTMVXnlP917XLpdhH/KZ7E+yj/ls/0hTVVy7l/ks9qbM5cc8bWiuq6nZsH2GewJZWfdZ7ApxHOOUcmrTNQwkXTT4LR3PwD2LNC/507tZGmNjDTGPFWfvfsroZwW9Qk9zsv0ZbfiujnjH2me0I7SIfbYPWFNDmAz6d5nqTYJcwLnNLfALpdtF/NZ7Qjto/5jPappWHXkD7FbC09lP3Tq2hp5rT20f81ntS7aP+Y32poYsrvuP/ANJTyu+4/wD0lbO2j/mBHbR/fCaGB7H2D9I0HQd07pfNpq9KU+pacVNfZdnTqkBNkih12Vxnj+97imoMLMPI0HSR19UzDKR9WVsOJiHM/wCkqLsVEObv9JU9KkVW/ZI4qKvtf6VDt2SOytzX4hZVbgBeIkPRte9blj4eO9KfIfFa3aNPkumHRXPedVow2yzO3WrD+iukYWoQhUejYWxWM4keDVncKMkhYQRI5oG980u0Lm2YhmfoHD9VLJMWOjma3swOWpKtrkuwzzK+2VkA3HVUYx4yBrCS4HUjZqlhyyC2sppJAIBtUyYoCYRuD3Oza5Ro5NinFMjY1zntfkboTdA+fVUsOR1sLMjq0abBW2R4xBLaYADqHnS/FVvw7Yyy2tcxptwaE5M6Iui7PsqLXPOauRVhw8cLWOHdc7Sw6tVCCZk0JfCTkBpzXbjyKkyOZot9Fv3TRS5LpOGXtGgzFpy8r18yrcERKwgD0eYNLHhox85f2jSGmiLFLRJi2QktYCXb3Wikqt7pGsF6l3QbqbHZmg5S09CuYyWR7iWgnTmaXQY+2guI35LpLtFiLSsZbUAQ/QqiYcDsVCZuaMj2eaifo93d3qTsp5rGqqOJxkjscOW6f2punna88PTd5ld3i/dghZX/ANthvrdrhj6x3mVrLpcEituF+qw/+J+qxFbcN9TB/ifqsxutnyi9KDzPwXJaut8ov7jzPwXKbss5drijzQg7oXGukZeItzwsb1d08FZhmNGGa2XR1GxatABIsA0pta3oPYrIbVNLGANFEAUqseScPccZIBslo2WiV3ZCxQ9SrZi9az+5Jj72bcvt+8DZtOefMyNoNEG1bNw3MC+GUl5s06qVUHDZpRmmf2Y6bldWF2FjdiJyWu0bRJK6xPiufg8P8zLiJi7MKohWOlObUhYyw21K1GutKHrVBkHUKOc63oscGttPIJFSruhJZVFIqSRUCb6Ssaq27qxisFgVGIOWY7aho1/zLQ3cLDxglgBAJ1Zt/mW8br2xV2Enb8+LC5ujwBW9Uq8XODh3kMBjcNTVb7Ee1ZOHSxuxkLREc1klx8iqGYkOhe2Zx1jyN8uStytjeGM3t0JJ43YHCOkLh3C00AbAd/RHA5s/Em2dDHbieov9FjxBrh+B/I7/AMitHB5gMYxgbQMbgAOtXfuU+3SzeK/H4xjuKMlwj67KJxBI06KTT2XyeheDncZQaLtXaaoZHhopoi4Z2GMkB1kjwUMTlbwuMMFN7d1DoKC3rbnJuyDBcQZDGxkguL0wRu2+XjS7TJY4WzyvdUecOsj8IXnY2CRrQBVblT4hjRiHiNmkTa9ZpbieXCTo+JcYmxbzFBcUQ9pXIturieVrRN3W0zcqiSLJET1po86UckGlu5FGrKrIsOJNaq6OOqJ1AokKTo/S003BQVB/ZxDTnY81WMxpxJJPMrRLCcjcu1JQszsLXVmCCtsebM7egmwEGQ88n7KyLuNe3qKCJ48sb3E7NA080FLGhzcwI108kU9h06IwxqFxrmroSHvN66H4IEHua0WL6oDWVbRlJ68lZGAXuYVY+NmahyGqDpcK44Q5sOMfb9A2UjUjoV3g0v8Atd4H0QOXW14HEitdtaXo/ktxF0jvmk7gXN0jLt/JWFdgtyk5rPrKjkYTq1p8wtz4HPvLlHIjWws/YS8h7RSrKttDYAeSsae7okIX9L8kgx7dXZgBzpRVst9getLjShrnV3j7F1X2Yz3ib2tc0iQ5qdSNxiyUT3K86XbwH1DT1NfFcfKQ6y8FdjA2IK6EV71mdt5dKt8f/kd8Qtp9M6c+iyYZnaY9/gw/+S6LmanUBb04bV3vpXqCd1WpUuz00+BQ2K9xp5KaXal9Em3e0rO+MEWCTpRrZdAw6XZ9gQWEEX7AaTicnOEMoB9E9NT+yQa/nl35ErbIyw7qB940s5iJaO67fmCmjaoiQO9MADkW/wBVW9r6J7Qu/C0Ae9SfEbOkew3BUQ2Rl0WVyaG0sVqKi2RzicknrlpPKbBexoIbv2llRcLcSfm4N628ptaMriDAQPuDUFYaRfpC8/hPwVWB/g4/X8SrJjWHkP4Co4MVg4vL9Vm9r9LP7535R+qjN/DnzHxUv71/k39Up/qa8QqjBO5/bENe8CtgaUQZP5kn+ooxFdq+725b7LK3IBmzYjfZYtqLu0xIce7IWg1ec6jyTEmJI9CT/WVQMpH/ANgetTGRzxpOL06BTdFmfECMFzSTzGc6JZ8Qf7kn/OqjkP2MQR0tSeGkGQxyizsD4JsTuc/3NebkAzk6wj/Uq7bmBEMwI10CZDXF7jFKDvoVBMdoXAGNrRreu6TRKd4WjxtR7NjXH6F7q52ovYwOIbh3nxvRFWgOzEOjYB1U8rfwql2UnMcM8nzUcjDr82f7VPYuygjYFa8YO6z1rHEAGimFlnYrZjTqz1qzoZe6NCQD4pP9HuPaD4lJ0cbyC5tlQLGZq7C273agl9IP76OuetKJ7U6fOI696iAbv5uB/mUi2iT82YSfFBIl7QwNmZ06pF0m3ziMHySAI7ww7Mwd1SIeT/Dx+ZKKkC8uA7ZhB003QS5riHYhorlWyH5swqKM+ukiZC43DFrzu1AOdenzkV4Cik5w7Rx+c5egITAcGu+iiB5eKbi/MaZEQNrCCD6prvnJF+asM0QGr/aCovc8EhrI3N5WkXSGi5kKCXascQ1psnwU4vrvUVEuYD9nwUoKMpo7NWWm/h/oyn8QHuWiQ1G7yVPDx9C93V36BWzH6Jy749M1gO62QeisZ9ILZCO4ujKaEkIOxiGNc2nDQkFpYdfNSie17TLJK4vYaGXTTyUpMJI2QywZG3uSfgrcJHHIwOyhpO+Q81K5LC+CKNr2tt0hBFbnxWacx9k6R0jmvLgaa7n1UpIWnFODntY5ugDTuEQfN+zfGTnabGU7itCoOc9kmLcWh7hR1vmOq3MjjbbDiGl7PSaTWnJV4lmFhb2rJ3VG7K6tct9VojGFmuV3Z561LDy80HPxDPmUzY2P7jyHFq3sxjJIgJWljT9rnaUuFyuLu2zADSwLHrWPGQlj487Q0nkNiqNT5Xv1bE10TdWyZqtUxYjtHOD287AtTEmWPtJYQcrc1x6A8tuqUDIZg4sjcLHecToLQXmShklaNRbQzQAdCVLDSnOYbojnSiGMe2IubmcBrlO46qUR7FrmEuc9uje6ddFZdDZnd2bh4qEbsru8oYd/bRl+ajsR0VlURbbPVdZlE0vaQ9p5hVu+j1B7lbdFW4ua8kWD5aKHaOzDN7VqJpzuOaw4c3p86YuB/ev/ADH4rt8ZcTBD3rHztgXEP1z/AMx+KZNYxIrbh/4eH/E/VYytkH8PD/ifqpGq2/KH0YfzH4Lkt2XW+UHoQ/m/Rcluyzl2sI7pJndI7LlXSGwZrUhCHfaIUGNzGsxb5KbInfzHqxmk/CMf6TiVU7CYZri0yUeYWrK4D6w+xLI/+b7WhaRnZg4TYZLYHigYGJ5rt/UCtOV/3x/pTDHj7Y/0psYzw/DA0cRID0/2Ev8AhUMh7s8l+S3kO++VHLf23+1NjEODBpsYg+xP/hL7/iL9S2ZRe7iPzI7FnV/+sqbVQRl7vMaKKcjRHMWC6IsWUlzroCkUykVkIbqxu6g3dWN1SCxqoxmGlxT3NgylzQ0940OavajK5+Ikax2UkN5+BXXFiqsBweaBzXOfHpZNE9Fnb8m5MuV+NjA8GX+q7EDpI5BG85m5TqNh7lCNjZQDEQCDzAv3LUkN2M3/AAGOTDwRuxRIiaW2Gb6k9fFXYTgWGw0wlE0rnNBHLmKWvLPlZ2eprXpupSZ2dlnIsEk5TQ0HvV1DnkzMwHDQbL3uI8f6K44PBGFrexBjBzAuJ3WCPHYaaZsX0pL3UO62lvxk3zTDZi63NsMB0WJdrlLi5PGZ8PC35vhoWsP2iPguF2n0wZdgbq3EyF09vde5JKwMkMk7jsOS6MW7dF72Cya2uvUoSPEujraM2nwWJ7jNKGt5nXy0/ZWPfnIcDoTYCiL3u7MBu1GkhNmjewtvcX61RipAJ3c6GnnakCGsu7LrtBfI7M2gKCRLQ5g2J5qntC5pHRTkshhNXoqB3dfqOeiji3f2WRp9Lu/FKR4BYL1A5qJ78chdrZCBYUXA5ta0roBlJdu0NJ9yhbIogWmzzVpeGQNG9ivagqB7wcOannLnnXwVAJa4WdlYCHOvraEdI4JmOwTWkhrwO6791zsIX4bGsL7jLHZHEciNj7V1cA/K1o6LPxnDjOzEgHXuvr3FYxy1dOtx/wA7e3wM7cXhWSA0+tQdwRoQfWtXddrsedLzvydxA7OgdHsbMKPqd7xftXfDhmBAOq7vOkY2VVexRMbTu21YDpsj1KDDiIyGEtaLC4WOkZDMaZYcMwor1Erbbt5rzPFIHvlcBtuCSrJs5ac750L0h9rl3OHPMsIIbQ1+C4Awsullo9a9Dwlro8NTtT37V4yHO1LhmuPm/wAMf+RXW9RXI4Pri5z+Bo95XWGvkogo+KXtHrUqHRI0gVD/AGUj4e5Ox4KLiOoQRcdDv7VUXNDLOoaCfS9StzNF6hUyub2WW9zQQZJSwR2TuaPnaodK3L3XAGtyDSlPiGdq5tuOU8mE+fJV/OWXtKfKJ37LllHSIMAlJH0dnn2Sm6N0cZ74y/dDAEDEA7RYg/8A4Xfsh8jnRkdjK0dXsoLGq2z4k1hJT+Ap4XTCw/lCWL/gpfyqeHFYeIfhHwWPtfox9Y/1JT6RN802+nJ5j4KOJ+rb+b9FUVdlG45nNsnnZT7GL7nvKrMzWVne1ti9in84Z/Mbf5Ss88TjVnYQ/wAv3lHYxfcHtKgMRGQD2ja65Sg4iNvpPA82EJzxONT7CEf3YR2MX3AofOI/5rPYpNla4OLXtIbvpsnPE40+wh/lhHYxfy2qBnYN5Gg9CCEhiIz/AHja/Kf98lOeJxqzsYv5bUdjF/Lb7FWMRGSAJGku20Knburb8v6pzxONPsYf5bfYl2MX8tvsUe2b/MZf+/FIzs1+lj/361OeJxqwRRjaNo9SbmNf6TQa6hQc/LWZ7RfUf1SEjSQBI2z/AL6pzxXjU+yj/lt9ifZx/wAtvsUcxDSdLCgZ2tcWufRG/dKvKRNVbkj/AJbfYnkZ9xvsVBxMQ3lb7CpNla/NlkByizpspzxXjVuVn3W+xGVv3W+xUfOGVfaabXlKPnMf80DWtWkapzxONX00fZHsT7vQexZ/nDLrPrvWU2g4hgFmShV3kNKc4ca0adB7EtOg9ih3jXfGvgoGVodXai+lKc8V41dfgkT4Kjt49u3aD4hMvAYHmUZTsaU5w41YT4KmU6HRLtWE/XD2KMhIDhd1zU3KumvAfwo8XH4qzEfUlRwIrBs8bPvRifqh5rvj0zWMekFtj9BY2+mFtZ6C2yaEkKjvCQxxvifCSQSQRsfJY8PjZjPlaA1lai60/danRvwrnvYXSRPNFhFZSeYWZ2Dmkne15ZlYbs8wjitkngexkkgzua7u60QVZDQbmDGmQjNpqaKzR9kJmxCIBod/sq44tkLCwlwuy0s5qWGzljMrJs0JHaAVQ3ICowmHDYwyVnZFmpvU+5JsuJdCcQxz6zEuDK3pZI8eY77OF8kjnEue5pseSyNuGluOQASSteKVz444mj5zm7Jg7o+Kowznyyhnfjky5srdBfPTkrsWA2F3bvLpIqILNHa7hRU8LI2aJ9EWbAYXbBLD54YjA/KCLp3I9FXDPG5w7N3ZxlvdJGvr8FbiC9hc6V9NDe6CAbPgqGXOitgaxtMvTmlDJJK4uMlMaPQB5czasiiM0IuQkHfTYdFW6AwYkZHAwZSXCtR4eSgnh3h02SyWuFghtUtLw/Pla/UAXpusha8zRPhf3dLo6EWtM0jonC252kXa1KsWh+d3pX4LPKCZABu4VRGiGMLpe31HKjsNFMlzDbyC7YA6WumNVyuMNAw0DheuLYa5DVcU/Xyfnd8V3OMfwMLyCM2JYdfNcN318n53fFbvTMMrZD/DRfn/AFWTktUR/s0f5/1SNVu49rHF+b9Fym7Lp8bNsj/N+i5jVnLtYR3SKZ3USuVdIbNCtDAs7NCtbRoOi1GarOkjbdVjbqhxAkFurTZOTNoW5TXVN4Nj0fWqhE08d6vCkEhsgt1cqpOTMKylo/MiWwBTmt/MgHkNeHEkeA2Q85SDRPkiUkBpDw0fFD/RDi4geCik8ag5SSOinyUSztGghxA8FMNNUgy40U+N/qUdxatxzbw4d0IWeM21c8u250mUimolZaA3VjearG6sakRa1Ij+0SHpl+BTbus3EZRDFiHHNfc9HyXSMVowc7psU8VYbYJvXa1ASg5Qx9EvynksvD/nDuIPl7J/Yva4FxFD0dCo4Rz29s9wAiZ3STuTy+Cxd2uutR0Z+KHCQ4Zgol7cxfvzpaMHKcbhBLKZGyRhxG1OBBr/AH4Lk4uQsZhHloLuzsEi9cxXQ4E18nziR7rB0yVQHOqXSZM3DU25OBZeKjduGuBJ2rVauK4jtJJCTo1pA/VXk1A3LExkuYjNlXO4i5rWtaAb9JxPX/dJhDyZ8nIxMhp3UCvWs2HvOeQawnXqrYx2jyL9Ik6qAYI2OcaOYVfrXRyJnd1Gp9FXDvBjNu6qLyi+d0pMfRPMj9kQpPrm8zanLbY2jlaTA3PmcdiCPFRnkL3EesIJsd6WvI0rJHkv0qgFlDsotIOOXxKC0klpvdN0gDXAKouqyovPcHhzQWuJMJd6gpCXNI3m0BQnGSFrL1B1CiDQ03qkEpHkt13V2G78h12FLM8bLRgqdIApVkdnCXZ6AAK+YB8ZYQK8RYWTDvyA5R10TnnnYzMWCveuP29E6dDgBMb4GUCA5wOuwO4+B9a9LG8ZR3twvMcIzFzHloH0w35WGfou/rk0rmvVOnjy7b432KvbRTvxWSO/SGhWrWlUD9ivPcTB7UjUncHwXoJDlbZ2G65GONyO50rLos24zGOJ2cR5FdrAhwwxOo7rrseSxNJzeiV0292AuG2Q37lbds8dM/BR9LOfBg+K6nc/2VzODnL2x6uaPctjJGuaNdTqoq+2JZo/D2KGdgs3sq+0bnLRqVBeXRjm1LOzw9ioknDTV80jOAavZBfnb/sKiWVrQ13eJ1AAB9anm71e9UYg3lHLl7kGJ2NYHnuzb8oyq5+KMgLfonuzC9e7WtJO7z3H8RWPESsjxUbpG5m5DpV/aKjWHutA463lhj/r/opM4n89zQ9hkoZrzXz8ljGOiDa7M7Vy9qlhJRPjJXtZkGQCvWs5dO3GLcbpg5PL9VbEKijH4R8FXjv4ST1fFXR+gweAXn+1+kW+lL+b9Ao4r0Gef6Jx7y/nPwCji/RZ5lEZnF4y5GxHQekdVECWq7CD26IkYXZf7OJabuXUo9iNbwQ16OC81dIlkfQ+ggNfipWMbbaljYCNuip7O98Dp+a1YIRN9dBlAFAZt1FL6U2HRQespjt291sUWU9NAVSI8rSDgzR3Ge1YA9zjeFq25dXcuiB5XhpqKHMeXVBEhodjCVBkLTTfmhYCdTm2UhA2OZoZA7TZ+bZA6mu+xhzX11TLsR9yP2qE8QLzWHL/ABuhe9qAhAZRwzjfIu1QXyMLaMUUZdzvRV5ZXXcEOvVQ7JtV82kvwcp/No+yL+xfm6Ztd0Ej27wA6KP1lDBKJRmijDRpbd1VGGxkObhpLqrsm1KONnaN/s8jSDuTsg0btd5/qq39qXHLFGRrqTqrfsjz/VZZGNdI7+zyO13uhvut5fSRP6bYwReGoTHbNsCGIX0NKvsWAUcO9wPjZVoogy9k8PAygc6WFEbXE0+GNrSOWuqHtkBOSGItG3VVtgh7N7+wc2tKPP8A3arMTLIOHmI8SgvyzfyYqHgnlmquyiCrlc1wDXwykgUD5qrs4Se7FPQQa2mfOMzGhvgUStdvHGwnfUKmWCJr21G8k/d2VYZFYHZz0DsoL3CXX+zxE+JTeJSMhhjLR4qhkMMjsrWzNG9nQJuMcYfH2UpDhRroip1MAPoIwRtr/vklJu/zUIWxdoMscoI+8pSbO8yrOx0cKKwkX5Ao4v0G+asgFYeMfhHwVWLPdaF6o5VlZ6YW1vorFH6a2j0QtshCEKjq4/FFsTQ6Y5XHUFuyjg8TEcC9laA0TYr2clHDxnEY9jHxtdEG53AnTwWf5vFDj5YsS3JCCLF1fRa0860GZswlhkjndnytYHbBTxeKY9/ZTxGGfIb02fenmqpcPgX97D3EQRlcXGj+6sdjM2HPzqSGV+chulUBopSNEeJEcMTHhrswpxG1+SzQcUghxPYyx9i0immvetcWFhnY3KwNaSH+l3s1civP44PbK6Md5rC4gHl1WZNrbp3cM+P5z2nad97e4DoHCtKVPbwNbJJM65DpTXG1VBhOww8JDw6YxjLmN6c/JTdEG4oumaXRGi5rdr2v1LOlRw8sTA1gObOSDYt1fELRNjGytijittOoZumynBC3DTSTvZ2giNxlmuhHNRwszXtJmij7ri5p3IJOy0rSO1bhhHHfacgFZJphHNJyyOFm+V7rGxhL9TTWXWXkTzTZHcgc+UtkPcDSbH+9FlUGMigkbA8/SOdmYTs7oAVuxDwIA6iTHyzDVYn4h4YGyROa5l5Ou9WFZFLEcuGlgbqcxOa8t7FFjTBNNlNsaWl2gJ1VxeX1njoVseRSkeGRWwNMbaFWk2UFpcQ6jsCrFc7jw/scZqv7Qyq81wX/AMRJ+d3xXd47fzNpApvziPT1rhSD+0yfnd8V3+mZ2a0s/hWfm/VZ1ob/AAjfP9Ui1t4yPoYz+IfBc1uy6fF9cMz8w+C5bVnLtYTt1EqR3SK5V0gFiyBa0iVtC5Iga6rMAHaHmqX4VvVajNbHvY7eSH/UhzongB8kRroSuf8ANm9Sk7DtaCS6gqOi+SF1B0kZA23SdPAWgPkBA6NJXNZFG/0Xk+ooEUZdlEuvTVB0DjIKAuQgbVGkcbH9yZ3+UBc/JEHV29FSbhswBEpIUGw49p2gl9ZS+eu5Qe0krL81P8w+1MYZwPpn2oq2TFvkBYWNAPQaoiPJV0LKkw0VyrcXpFPkkVFIbqxqrG6sbukRc1YuKluWZjiQHDl4NW1m6w8Sw7MXM6M4mKAtIPfNX3V0k3PTPqX2hwjikpLcK9gc1zXBrtiNCqWRuiY0vcSJRm96vwPC2wYlkpx+Gc1t6B3UELQeGSyNaPnmHeGCgM/JS45a6dbl4/1fPE2bgUL2+kwHKee+qOBYpghmaC3MBmvrQW7DYUMwUEMj2O7PcNOh3XPi4S/CYqWUOj7J7SAM+oBB09q1jjXK5yqxidQco0JcdfauLxGYl2mnRdKaF0LS14GgBr1rjY92aXx5+a6SMFBEGwmR99B7Vmkceyq1bNJUDW7A/p/6WaQ1Gb60qC+4AjPVVuiQ9xrRyFKF6KCQJtMd5xsaqok2pA8xvSAJ5dEuevmny8VEFBJxtOwQQeigKsXoFMWA4b6IiT7dHmPMojGYgJPP0bRe2quwTcxzKVYjI3uE+Cu4eLJ0RiY8sJAGwT4Zpm8LKzb6dJPbpYWg8k8v9/ooYvFsJEbe8XbN6qhslgjNlDjRcrHR4aEB7ZMziazErm6O/wAMiIweHfmB7SUvd4AGq9VBdT6uIeS87wrHNw0gjn1gJOv3CRVr0krc0YykFpogjYhenC7jy542VOMaNHIrUBTK6aLPuG1yWgaiuS0wJB3K5VsuNO89o8E7Gl2Xnum+lLhzk9o4+OqCmNoMze79r7q6zyPm0lbZDS5cDT2tmifALpSisPKfwfuisfD3ZWS/nA/7Qrog1vdBJN0NfL9lRhdGzD/q/wD6/wBFdEblHIWiLpKa17bv91BwYHudrd7nqoudq4883x/9pSnK8Dpr61NoqkcHOPeOpSY6iKslQdmsA7DRDXHNr8aUGrtndoCGuNaV7FVNKSayuBrmq3OAb3g0V1eQqXuYXX3CCebyiJZSB61WIYpsrpIw45RqfMqDxGMoPZg7i5DrqpF+WJosCwBqCeQ6JG/H2TsPE0nLgmuHI2psibG1xbh2xE0CQd1COMSt9GItbps4KbYeyae5GLr0AVMundVjj/ZH+YWhvLyWbGn+zH8wWr7S8/2fStn95+cqvGHut8irGDRx/EfioYkW5g8CqjHKxrntzQyONDVuyRjjJA7Ca99ytAhj+4FIRsH2VyvirXJlDGZXXDM7zOvqRlbo3scQCT94/utfZt6e8o7NvQ+0qfFTkqdhmlpbmfRINk3sgYZgHpPPiXKzs2/i/wBRRkH4v9RU+KryVNw4a5p7SQka6lAw9NLe0kN87VuQDm7/AFFGUePtKnxU5Kvm41+ll1/Eg4YafSSetyty+LvaUZfE+1PjpyRMVyB5e/TleigcPZ+ulA6Byty+J9qMv4ne1PjpyVdgRp28ntUo4cjr7V7vAlTy/icjKfvFPjpyIegPO1U6IkmppRZvZaAKFBNdLhtnbMYf+tMPbqgRkbTzez+i0oU+OLyZjGTVTSirGxR2Zo/Sy5upBWhCnxnJnawtc09tIa3BB1Vucf7Cmkp8ZyQzN6ozt6qaFPiXkgXt+8Eu0b94e1TKRCnxnJHtGffb7Vlefor8LWorPMLFddEmOqu3VApgHQLNjN2+S1lYsWe+PJemOdVRemtv2QscOr1s5BaQUhJCo3StbFGCyS+1YC8jrXIrRiRDLgoI8TG6Qu+0eRG2qwvkl7ONkziIWta4CT9Cl85OHkzva+VpsCzYHRb086viuZ+JbncMlD0RWn7pMiywty90uNNBGpJ0W52HZjcOyeWN4e+MuaY/RbXIrnsJiylwcWMOYC/BEdCTCuhjbJEZHiM2WF1DfUhQxOKhncYhhGl7jtufaoyifE4eMGdrGAiOtefX2qrDwPwuIc+Zx7JpLnEGy/yWVdCX5zh8OzVrmMbQD+RXGdicWJJNMrH7tA1A9ey67sXDiGiHFQOcMtvJdQA3GyeIlw+JhaTYOYtJvY1oT4KRpngDcO85Y8wOnUuNUfVurcNccWUscY3aSMvVhHMeBWbDDJi2lz+60mxZJAq9B0Wzh+eTtJM0e+o2PVMljUxrTGSXtdoAGOGyzfRsxrnSlzmN2J2b4j1qyXFRxzU1pt2up0U2yw4kjMx8bq9JugOmtrCqJnMdO0sBc11i7ykV0PrUJwRJWR2a+87r0SYIpgHCUEBx7rwe9yO60nRp0Baym07U116orRhDLLHT2NFDUBWtkLZCH1yoClCKRwY+Ytd3tgRRACkYTIwSRUD0I1Viufx/IMC0MFfTxkgCua4Mn8TL+d3xXZ45n+YtLrP00ev+ZcaX+Kl/O74rt9M/Zq8H+yjzVAVx/hwFYrfxXXCN/MPguY1dLiWuBYfFq5zdlnJYi5JN26S5V0hgWKBI8QomMneRym1MblWM1V2J++Udk775VwH0h15bI07QjNy2WhT2b/v+5Ls3/f8AcrxXaEZuW1IFdqRmvw6IKDG/7/uS7OT7/uWgAdoRmvoOikA3Mddeigy5JLIze5HZyff9y00O0IzDyUsuv6IrBRDiDqQhWFv0r/zJli5VtJhsJlRApMqKBurGqsbqxqRKtaqX8Pw+Nxkzpg+2hoGV1clc3dAc5mImLTWrf/ELt4/Tnmrl4Pw6AN7R8zc21G/0VY4dwt/o4iYbnVv9F0W/S12lOrYuA0VjoIi68sJPiaXeZOFxcw8IwOam41wN7FoT+YQxtOXF5mtHIDVdF2HaXh3Zxk9Q/X4rJjWZGF3Z0dyQdL2A/VXkTFy8UMkIGcF7rJo8yuRP3ppSNKcCuljXAPa1urQKtcrNmBJ3cPf/ALCw6qsQ7RtKiQ3G0eJVkh+ky9FS890KCd3XRRkFAG0MPdq1FygDoExpSTkXoinqmRYzBB26KINWOSAKmw6HyVbjtpopgEU3mUDf93maW/AspjgsLBbnOPWl1YAGsdWnJZyrWMQlF4OQ86UeFgEy2PsqU2mFkaoYLuRSkfdWPp0+2yLDjsW2LsWonDsBNsC0sNNA8EPGceK57ddM4oaLrcF4j2LhhJ3fQvNRuP2D08iuNCHyuJFAA1qpy6NyuW8ctVnPGZR7oDK6irY9vWubwPFHGcLY+Q5nsJjcepGx9lLos01PwXpeKzXoTmmu05WuJOSXm+pC7GJcQCD0XDIHedrZJJv2KosgBzjzW7FGsJJ4tXOwxp46nzWvEyZsPIK2oWioYRtxynrI74AK6NtC/Gxqo4Fp+aOPMvf8f6K9jD2YUqK42W8g9Qd/BQfqwnSxYOq1sZZOgsjp4rOWd5/n0UGYt19qiQdKv1FaHR0BQPlSg6Mgej7WlQ0qOcDQSa9KUMslH63z7qskiyt7wjHqINKDmBgHoC9dS5EsVuY8Ue1d7Aqg5zY8oDr0FtcBXdHVEp0+wcuujypvizZhlYSD9sXyCsb8faI7R1kduPJzSm0vynOJRqKz1+ibY5mfViBo8GkKbu0y/SZN9MtqZdOzLj/4dv5wth9MrHj/AKqMdZWrYfTK8/2v0qjNsv8AE7/yKhiPTZ5KUP1TfM/EqOI9Nvkqy5kk0rT3S92p2J0UfnE/3ZPaf2SmI0J7T/IoBzB9uceJXDdemYzS351MATUmnK9UxipSDpJpVXuVSXsIAEkthNxAsdtICN9E5VeMW/PJRXpkf78ENxsriBUgvTUBU9o0HWdxHkUCQWf7Q71tTlTjF5xsouw8Ac6CkzGPfdEiurVQJLv6e9OTVEPIAvEj/SnKpxn4v+eu3zmvypjHEkU/U6eis+d1H+0M9gUy88p2Vy0TlV4z8XfPiLBkAI6tTGNJaXB7aHPKs5LucsWvUIaSDrJCR4JyqcMV4x9g09um+iYx/wCJvsKoBplB0d+NIc17vQbGW+ScqcMWgY29nMPPZMY4V6UZWUNlH93F6kOY+z9DGReinOnDFqGPG1s9qfz7/D9qxhsmn0MYQWuzawMPO9ledOEbfnhv0WX+ZL56ARozX8Sxua6wexBJGtFLJQv5vr+ZOdPjjd88v7Lf9Sfzs/cb/qWDK0uF4cjxtLI0Gvm7vU5OVT446Hzv8A/1I+dA/Y96572tc4kwvshItY11dnIdAdCnKnxx0Tih9w+1R+dD7h9qwEsDdY5ADrujuPfq2TW1OVX443HEt+473JenJH4ub8ViYWjNlzCh9pbo/r4B+NqT2zljJ06p3WLF/WLaVhxX1pXojgjAO8thWXDjVaitIihCEHbwYZ82ww7shewE59thouRxVrPnlMMgF95rhoD4eC63DXxtwWHjzkP7OxW50srPPM2eOMxNa5wec2Ya+1al1XCrOGMZFgxOw/RgkvaN1OSKPFtxEUGSwQRmFAAjcKvtGNiY6FlAd0kGrPXxV0kAMIc17C/ITRsNrY6rP2ODi45MPG/DYmOnZgQdxXmrMO/DyNYzFYnI4Mpro2mm3yPVV8QhfDCxkri9x+012YUOSqwEjMLihMYjOBoG9D1XTW4jtx8PZBgoy8knMM9mwWft5q04fDTSNGHma1tUGZdx5rQyUY8NcX5Iap0ZA7x3WfHjDtla8ta1wdRINEUPeuXttSeEy4eYyRG47OlkkWCkYGw9jI2ZkTdLaLux4roYLFsfG0uaGl2gHIhUYrDumhEuEsnYAj0Re4V2ulhfhsTC0vbWpaKCljI2h0b4JQx4BAoWD5qiFkTTmB7ugI8VoxUFuDsn0LB3jZHsAWaMggjiaIsRJcxLn93ZWRSDI50jwReorcEdFa2aHDyNMmRxAAbIDZNcvNRxjhPLlYGnUUQ4GwipfOczW5YwGsGtj3LYc7IrjGo+z+yx4eMdqXPOYHTw9StkNBkkLi/U5haQc/jYcOFsDr1nYdd/SXGl/ipfzu+K6/GXF/DgXAhwmj3BF95ciX+Ll/xHfFd50k7SAU3fVAKLU3nuqjoY7Xh7D4tXOat+JN8Lb5tWBqzksJ26ipO3UVyrrEmqM2bsZMu+U1Sk3Rjj5KLXm7of6lYlcUNwhw4JlIlydXXmXawmd8MT3gXlFnnsodizNmEbQSdafurAAzVoDfDOqtu1ne7X0Rl680U7tryiuvNVAgSZ+5m/OFIZBJ2mZmb84VYTpxlssFdeaYsvJIHnzUA9oeXXHf8AiBGePNnzx3/iBRUu92noiuqs1tUdpHnz54r/AMQKfbsP95F//UCCn+/k81KlWXXiHEUb6G1YuVdIVJKSRUUhurGqsbqxvNIlWtGqGi55tQO83/xCGbpsH9omIF0Qaq/shdsHPJqEbwAMt34hXMDQ4h0duHK9lU3EZHRtPdzZtTyoJYRzS+aewXySVY6AUAF0YaH5KP0bgVzcY5gNA0bDqPTb/fmnxF1YptPIJYNDoaWN+eZx1dYbzPjX+/Ja162zL705OOfV5dAToua0nLZW7iLj2jhyBNLBI8CGuZ0UdFTjbyeqrfsFPkVBw7oUQD0UnapsNVpaV3doGd0uaOaPtKKldgpBA5oQKlNv1lnkodFLkTe6C+Blhvi5dIDLfS1jgZTYvKytx0aueTrjGfEOqMjqnhhcL/HRRxI7nrV0LajLarULDevbUDoFJr6IVZNIB58gsujEZHxzSBoPpGlsPBuMyvAdhHRg83vaAPfarZL2M8eIDQ4xvD6POja9s89u2OaMGngP13oi9V28eMs9uHkzuPSrhODHDsBHhQ7O7Vz39XHdbozdWNvBZWl17hXtkI5A2u7zdoYwgscuO/RtDx3XRxUl2RsuedEQYcDO2jv4lasW0DDuPVzR7wq8OC54pXY0EQgHnIPiFFWcPb/YGnq5x/7ytAaNAa0WbBPA4fED0J/7itAeLCVE2gVWiqLAXXQtWZqG59ira8F9X7llTczYgBLszWxvwcn2g6qL3MB3aPUosRfG6qp+2wf4qqVjh/MoDqFbmYSTbdPEqmd7RESHC/zIlc6YOLHHMR3SaIHRWyOyvcQ1zrcfR81XIKY4C9RzKUpZmJfl3O4PU9FqL403yW0gNlaTzDLpRBcW957na6ZmZU42Z26BuW92uKC1wYA4VrQ71qZ9O7PjRYgHWZq2faWTGavww/6oVk2LihBJNnoF511s8PrAw+v3qOIP0g8ApYZ7ZMPG5gytI0F2q8Ue878iM6ZwMJ91nsUqwg+4FgkIFAyFhrkoZhYy4mvNc+btMP8Arpf2T7zP9SKwvIs/1Ln5nZb+cDXbRBc7Sp2DTmnM4X9dHJh+rf8AUn2MB5j/AFLnZnZB9NHfO0rkq+1jKcp+HC/ronDQnn7HI+axHmfaue4y/ZfH61IF+X0WE31U5T8OF/W75pEevuS+ZQ+Pu/ZYrl5QtPrTBlDSTGL5C05T8OOX61nAxOGt+wIGAi3r3BZO1lFDsneopvmlaTla4jzKbi8cv1oPD4enuUhhA0UH16lmE0pYTTg4crKTcTK4nR415kpvFNZfrV81PKT/ALUvmrv5g/0/1VLsQ+OrLz5KPz13WQepT/K6zaPmrvvj2JfNX/eaqTjS2re7XUaJfP8A/q/9qf5P9L/m0nVvtR82k/D7VUMaSCRJoPwoGP8A+q3/AEp/k/2s+by/h9qXzeXo32qIx1/3jPYn8+6uYn+T/Z9hL90e1RMMv3PeFMY2+cZ9aPnhommUN9dk1ibyV9lL9w+0KJjk/luVxxd60z/Ul86v7Lf9Smou8md0chBGRy0wi8XAPxX7ionEXXc38VbhdcazwBPuVx7Yyt+3RO6wYg3K7zW/mubMfpXea7xxW4ZaSs+G2C0FaRFCaEHXghidwWCad1FkejmaEDZUswEbomvilIZI2weanwxjTwpjZ5AYiCQ0mvUnBM1sUsULS6iCNbO6tcWJuFxkrnOZG4saS0ZSQPYtcQwsQ/tLJInZXaH0T1ClBxId6OZzRZIY5+19Fix2KwzsPbs0he0AtG7Dysq6tZX4yF2JwzTDG0x/ZLCDlGh2XOga9rpIQLc4Ed3e9K15KyHiGHk7OGeANiYMttFX4nqtLxHI6OLDzRR4d12GWbPXULXuHacOH7LFBjpK0prWmidKGvJZJ2xSYy3XTe89uaxppvztGMifFjWu7R0ha3VzdwNlB0MTGURnkq6N2s6V1RLHiWtEEWjGknvUB0VvD8URIcrgQ8+idyqMNDBDCXF7TK5oOYNIA0v4JYuLLGx8Bijc0iQtadfMLLTRKyN7j2LpO1Dr1HdOuxTYyZ7WNfL3Q7VpNX4KDDJKxr4ZG1WbXUnzVpjfi3NF5otybqlKqUmHhZO1j8OS17t2jYlZJIxG8xxllZgQdq15rT2To2SxvlcY2GwSbJtVywQStPYMA2zOB1HqUGpkzQ58byY3N7wdWhCDkbMJGtaGuHpbgqjDucS6ORhLdKzdCpzNkw4zdo3sybyll/8ApBk462QcPOcgtE0eWhpWZcaYf2yX/Ed8V1+NTZ+GhosjtIzdaekFyZf4ub/Ed8V2x6SdmESbJtUZN1Wm6Q3woeYWJq13fC3fmCxhTJYHbqKbt0lyrpEma2OSYibf9Ema2Lq+iOy71Z3+1WM1Psh/sJOjYBqHHyFqQZp6bval2f43+1aRWI4nEDI4ebFE4eEuymN/nl0V2TWrdXW0dn3wLfVb5kGZ+DgBrs5D4hoUjw2GufuV+TvV3iK3tLshmq311zKKo/4bF/sBA4cwbfBX9mM1a1W9o7BhP2v9RQZWMySkcgaVyTQGve0cimuVdDSTSKikN1a3cqobq1u5SItZuFTi5m4cyk/ae0UeYoWr491zuN1YN0RIK/0hdsWMnZeWPdEWs0DHO30IIRB2EPDmyMZ2cQdq0XzOq4PC5D/xJrDpULmmjodCt3bdnE6N/fw8gAcBoW9KW9zTHHLel/EmD5+yiABFoFiv6PNzdR9a6WPML2xyszOL4wwVt/vdc7E6QudWnL1f7K1y+mZhq7cLHfWdVhxGj2tHID2rdijchPkFgcS+Zzz5qNoHR1dN1F/IIHeceqUm9KAZsl1CGlSaLKBVqg+kmNSEOHetADmneyW5KQ5oDzTd9kKKsa3PI0bIR0420G+ACucdFU027bQKRPe8Fxrviqfb5GDkFpYO+4eN+5Zoe9IPBa2/XH8qy1FhFqnEOcxuVjbvdXhUyvBcUaXcEiw+L4pBBjWOMbzQa11AncX4L6C6Nh3aKqqXj/k1waTE4mPiEhMcETszOsjh+i9iTa9OE1Hj8l3VRhbfTySMDa00VqHHunyW3NxceMhbQsFYA8GSSzq3ly5rocRtz2mtyHeXVc5gIDzVEuJQbuHsL369FdxYBrIR1faXCxZvmB1T42a7D8x+BQU4OJ5wUWu7QVd2T7GhOivwLQMDh9P7tvwVuUeHtRNswjedbI9SqyPY6ya8Vuyi/wBigxgnW6U0bYMsn2gRrVqLswNFwB6Xqug5grc+1Vyxlw514FNLthzPeMof3fUq53HUEEg67Ld2X0xFGjr6IWPFgNJygAXoK8RamktZS4Oka0WCSNx4hRDnU2s+3Ij9UwB27Na77dLPUIAhDGiUNsgbhWOnjMGQantTyqgfWgvIizSF1NJPebl5BKSaDDaMAzGjoFVPMZsK3OMofqAOi555TWneY7ZJuIiRxbVNGyzxYSbiDi9rgyEGi4/oFVIyFszQ4d0HXyXWjx+GERY0dmAKArReft1vqelmCj7LCxMu6CrxZ+leOjFpi+qj/KPgsmL1xEoH3B8FpyvbmyOy5e+1vgRabHNvvvjcaSfnNZQ3/O0qJa+7yxH1UuGnolO3kDvQ10T7x0qA9FENOtxxJ5RddhGRfVBJ0Y+wyM31SbHbgHQsA6goLb0MArwcoCNt0cO7/Uoq3sw95zxadbUAwakYYj1pBjeUMgHmnTWOPcm9toG1g0Bhe2/HZBa1riMkp8Qd0u6OUw8URtzk1JKK66IAlundmGlKTGtpxBkBrW91IxuvSVwUezkvSY14hBWHMzenL5lTEsYI+lfob1ClklH997WpgSjNbwSRppsgqMjRtiHeGisJcxwzYjxohDu1vulteIR9MT/dqAaSGhxkDm3uUg40fpY/Yme1y5crDqohsmtxRlA7fpUkZPNAD8waBERzoJFu39nbfPVNltNtgynnRQGV5JtsZHLRMtOwiYRyFqBNMydi6t6BUcrBoYZPNBPK46HDtQG21zTDQI2B3UKjuskoJKlnY1pZ9J5oDIGkVBd+OygWt37B/tQMuUntJKG6MzQfr3+sKicXIBrmjMNCt+C1xw/If0WKIgltOzC91v4eP7U49GH4rWPbn5HQ5rmSnvu810zzXKee8V6I89asMO6FcVVh/RCtKqCkKwbDRCotw+JeeH4SHI0FpLmvJ03IXWjc+Mxl7YxmeWkUL9qwcNbDiODxxvOrS7N1AsqGJM09Bpd2bXgZ9PalcF+P4VPM+TsXtyPOYsPMrn46DKBAMHLG8Ci41TqC7XzjsIKe4NGXQ7KyLGxuLmTAAuIy3rmBSZWGpXD4a2JwGIccLF2Y2DbcOV7rTwxkfbzS4iRrxVMcAavmfBZ+K8M7OVroLcH33GtulfDisHFgY8KHEOea03Dlu+4ip7mTzyTxskIDK7uxrf8ARLE25gLx2rnx0HE0QPJRfh8dLWWNx7MbCrN8+q0RYR8kceIxEmV7XAAZby0diOSis5mqV8DC/Nm0BNiwNx6kmNy4qRxc6Robt1NbLoS8Layb5zECXOcSWF2nqKz4rDYhmKcyFksrclA1t4FT0q+LI6BhhYQ8d14BoEcytMI/so7JuWXQ778vWuc+KQYUAEAuNeGi04NgidRe6IkDStD1IKxVSHeikgm7pOheDqOiU7WRRNdGHNe8gHyWnEYdrw2TX8RvcdVTiWB0oaJnW4glo1vp5KC5zWxANdqa7zuf/pMtOIlc0l3Z5SDlOnsUWRsINucDXdB2Pgr3MiEzZGd2TUaormcah7DhpZmsGSMjTX0guTL/ABk3+I74rrcfdIcHllGocw2Nj3hzXKm/jJv8R3xXbHpJ2kFCT0lY1Ql9NVppZrw2TzCytWqL/l03mPiswUyWIv3SUnbqBXKtxfOKjcW6EdEgbIN8lOTVjvy/oqoLyhWIby1rmkkjy5qTi1rm5iQlJmsUWgeKbyQ4d5oHitITy1sjSSR5bJvLWvYTd+GyUthwpzWjxTlsOHfDfAoE8DtGnvX4JuIDhYNpva8uGR1BDmuLgQaHRRUXUJBob8FOtQolri4EOodFPprSDM7Sd/qQnMKxJ8QElyrpDSTSKigbqxm5VY3VjeaRFzN1g4yava84/wDELezcKL8NBippWzh5Ac0gt5d1dZ0kurtyOFkvxzZCSe44C+mUqQeDEG3ZBsi6XWg4VhIsUzssQ8OLXU1wvlR+KgeAzNYezkjkN6Ekj1Us3GvRM8L9rA1rsDhLY4kNJNa9VhxZ7ODLfddy/X3lb24eZkUTHkZmg2Gm9Nly+KvpjWg8tLXWR5cr7rjTm3HosR7rHEjdbHgukcOV0VlxR71EV4LTKmPqov3tSaVGTdQJim2xfioM3UwddEAdqCRQdK9qBqCKtBLZprmoN1tScVC9EDV0BqZnS9VSNrV+DbmxDfO1KR1I2d3XcpZdSr6rkkWfRkri9EZMMKvzWhn1rvYoQR90HzKLLXOKitF8lVKADap7bKdVZGHYp2SMjxdegWpC309vwDEF/AcI55qmlvqDiB7gtvbd4AC/Wudg3RHAQMhGVrGhlcxSiS8E94h3mvVHivbqCbNsDfik+UDbU1qAuYJXi65m0fOJdr0RFeIfm36rLWlH3FN8o7ZrS4AnkUmOOXM8geW3gg6nDgA1pzaUVn467vQ+Acf+1yeEma0b206aFZeJyB4jIN9x3/j/AFQdjDCsJCOkbfgrL06qMYywsb0aB7lLlt7kZOvJI6bUlySv/doAlJx01sjyQdlAnX+iAc5rXihRPh5Ln4urDgRQde/rWt5PaerqsOItrWt3pxP7KFUOILwQ66ddX60MY5zsuZzRQ1Dh8EHQkka043X4SUFrjM3utOu5bqAPFTenXxMs8fbSve7SMHfqq5n5yT6gtONeOyAboAdFzXk5Sc1Ly5dvXj0x4psksoZEwkk6eKp7DE3k7J+bbZdARvLGSt3ZZPrV8A7OIvf6T1Gtt8E0ZbHHdOoAeKzzWcZLTmD0R3h4LGx7n4uFoOlhdCWFxxMjs7mh1EAVR08lY5ZTSvUal8X+qlMB33o/U/8AojsBoXPs9S0fsh0NusFvrYFpg6d0af8AMokP/lX6wmIGVT2tOtihSsADRQFBQ9qCy98Pf+lHZM54YD/KFehRfbOWRc4j/pKOzi/lu9hWhPVPRus3ZQ/dd7SomODmSPMla0JqG7+sXZQfza/zBPsIjtKfaFs06IIb90exTjF5Vj+atO0rvcj5oP5h9i1ljDuxvsUeyj/lt9icYvPL9Zvmh5Se0f1UThH/AH2+xa+xi+4jso+QI/zFTjDnkx/NZPvN96Pm0nVvtW3s29XD/MUjEPvvHrU4xeeTH83l6NPrS7CX7nvC0zB0bQWmR5JqhX7KL5BG4hxlHQ5QQU4Q51R2Mv3D7QkY5B9hyv8AnDOb3DnrGU+2ZYHbNF7Ww6+9ThF+Ss2R4+w72JEO+472FajK0OyulaD0LSEGVun0keu3eTivyVk15td7CokhbO0v0XRkf4n9E8ziLppHg5Z4rzYYyO1aBS38O+vlPRo/VVnM5thl+IIVvDmuzzEtIugL9a1j2zldth0afJclx7x811ZNGPPgVxs9u9a7xxrpYf0Faq4PQViqJi63QteGgzwNd1v4oVGPh7pG4ZoiNF5LSKvMr8PYmbDIygTRLjQA/VZMK9jcO3MLOagPUFLDxHFYlovMGOAzOOl7ge5dLHmvbfi8L2WHj7WZromuo5Nx7VYySKcMzzML26Ai8vQHzRiy1sEsDGsLpboEczqVjwrQJsPHLDkDCTI71H+ixMdm2oY2sXD2esYaRmq7IAWrFMhkyuY0MlHeFAXQ3XIOIjDZHMc1x1DK5ePnyWk4nDNwcWJilDsRFWcX13V4rK1CYQRZZWmVr2AmRx1Pgo4cQei2V+tkODdFzpO/NJIGWQzNYdYIW7DzydhEIpICRrfTfZSxra+OduJkjZHJbLIdZot06c+auDYJXhjZ3OkcSRkNFp8vUsmHw4il7V0sbnE0L0zOJ5qM8EmHkEuYMkIJLxqBr/VZXZY7DT4eZrm3LnOpaDd+IHJa5Y+2wuaVj4zZNjcVzVWHnknkYXyDumiSNx4q/GyuaYnRjMx3Q7nkFKJwMY14cx1OIHpH3LHj6D3YgQBwv0+QPNaIS10TpmwN7Rop16WQsrIvnDjG4ubHzA057KCeFkhztYTly97wWx72tLJ3tJaSMrhy81kbCxk8rATyqTL7QtcDnRwZnO9AVlNVXIorF8oYiMA+QG2ueznt3guNMP7ZN/iO+K7fHf8AkrmjSizTc+kFxpv4yb/Ed8V1x6Sdm1Ql+s9SsaFXL9b6lpppg1wE/q+KyhasP/Az+X6rKFMlhO3UDspu3USFyrpGtw7orm0fBZGYvCxktfiYWuaaou1Cqxs80WDe+OQhzWaFcLGszY1xGpkAd7RasZvp6J2PwJIJxUBrxKi7iGAfWfFRGugP7LiMgiDRma0nnqdU5IGFgLAxp6E7qs7dp/EcA6s2JYa/A79kO4ngDWacGv8Apu/ZcGJrS9odQF6rY6JjXubl0d6JAJAU2m3RPFsEP/sH1RFL/jWBH99If/xri4oRtmIZlrw2VQka0VkF9SU2bd08bwX8yb1RqJ49ghznP+QfuuRickJaGljwRrR2WR5BJoADoq1t6gTsxJZNHmyuGmYUVYsuCFYHD/kC1LlXWBIppFRQN1a3cqobqxu6RFzN1BzsuKdYtuZtg+SmzdOMXjner/xXbBzyajTZcOQWktzggcrB/ZS7UxMactu30WDCz4d2MDI3vdJmcXZmVpTvburcTiYo4iNgWGrvmehVrMSfI9zhplsUTyAG5964HFZXS4gjYDSui6skwytcXZsjCTel7aLh4k5nnXUmluDOB3XybWdFzZ39pM48r0XUxfdwxrYBcg+l4oobv6lF5s+SnXeACrduVANVg3VYGinzCAcdkDYodo5DdkCOyXJM7Iu2gUgOS04D+KYsq1cO/iR5H4KXpZ27rmjZJ4qMnkrqv1qqdpIbGN3n3LzvQzt7kIJ5hdDhvAMVjw2ST+z4c133jvEeA/UrZw/AwNwjsXMM7gcrG8m3oCfWvSxua/SNzHZRVNeCQF3ww/XDPPXqOIzhmEwXaMhha+Vj8pkkGZ1EWDr+nRZsewSR9oI2UzSRg+6dCP18wV18bEDOH2BHM3s3nenD0T8Que+N7JHF7Rm/vGn/AMvL/fJddOO7XOwWMPDsQYpjmgefo5KrXoRy8fFdpzmyta5p1sWuXJho3NIDc0LqG1geDgNdOR5eSWH7bCvYxzw+KjlfYIrx6eaqOo4d9uteHVQfmBbW162kX55462UZ77aIeKDNJXzlnUNJSiyswsYurAO6sce9Z6bo+wA0e+qQXYfbTXnyWfGf3Q/6Tz7wr4BTHWKNHXRVY9pbPG0/yyP+5qD0DhppWiRaQNvYVXK85u6jtHjfVEWUQNnKN1vfsSMxA1ASEocLo+pAOIPMetVu209xU87XGviFEmM3dexDSh9mQbigscgJax1+HrW17YhmcCNAdnLM7Dei0SSNDbOhB19YUTTIbuibtrv/ABKsByxPdpqSBRPrT+Zusn5wToQMzBp7FXiX1GGk2aWMrqO3ijFM7OT0WaQht5tlprRVPa29V5a9cLB5jCWublB1o70jEyDIWjZRdKWg5fap4FkOKmd84kaGN2BcASVZN03pDhzf7QM292uw6nCnBc0hkOOwrIxrKxpsnmSVvLiJHtJAyGiS6hvS6XC4z243KWn2I++fYl2I+/7lJoe4WwscPwvaf1R9JRPZvIGmjb+Cyhdjf2gjsD95qg7ERsNO7p8WkJjEROy05pzEgeKCXYnq1HZHw9qbZWOHdykeBTzt8PahtHsnf7KOyd094Uu0b196edp6+1Dasxu6I7N33SrLHiix4+xQVZHfdPsRkd90+xW2OvuTDvxIqktI5KNLTm/H8Usx6+9BnpC0X5I9TfcpoZXsD2lrhYKqOEhNaOFdCt/+VvsCVfgHsTRthLBF3WskeCLvNsqmgDM3s5gBrqV06H8v4oys+5XtTQ5nb9nJnPbgXWUjRRdKAT9NMNKosXVys+78UZGePtTSuV2gqjObBOpjUnEEuyviDW6kFuw/3a6XZxn73tUTDDrvr5KaHKAY7MAcObvKrHvprRGYu7YomhXJbzhYDrQv8oUDgYSfRbf5VNVduYYwa+jiHUtf4+a04SIx4SU5SzO/TW9Fp/4bhybe0HyFKc5blbGyhqNByVkS1RKzJC4iR2g2JKzQvId3mXzBrda8U4NwrtRa5sPaBxAe4s11Oq6Rmt+FnbIHXTdaAtWYmV0TWltG1xJdmi9dSr8GBmaHAkea0jtwzyGJpII8AUIiFRjRCgt4XhpMTgpWsjjkDTpmNFpoUpNwj443dsOxkzAtyDUgczyVXC8Y7DQysbQzuHePLQLsMAxGDcZnWZTQI6Uut2890yNnY7EiCQF07O9ntErA8uOxGxCxF8uGmOKc1r3PkbCL0uzVroysLLXXH1GK5WJhL3+i0H7wNZvMUs8TJcPMA0taDuDrY5rpPAcSCs+IxLOHNjmmILM3dtt6rp6sZ1pZJ9CHRNDTC46PaQR4hOOAyR3CXNcLrQAEeapfxbDcRkb2DmGRoLi0RkLp4SBsrssTy2NoqTPzPQLz5Sx0jMXtkhMjNJYZBYO66UGJ7aJ7JGgHICL318FmxfDIo3DsGdnJYdlHouoqxmFErnyOBjldZOQaN8PFYs2qMbXfOGYaR4bGR2mgq/NUMjc6fto5CIxJ3o79hHrRjMHO+i7v5CMrgDeVa8OzuCQMc1zQR0JKnE2bS3tXHvtAFvyatPgn3SWEiRrQ7u2a052pQzTOc4TMA861af2Sngi7UyOxABFBpzDQdFNVUcS2QPM7M7TZblcNEniVzGVIAZHUQBY8PUpy4iMuAGLgaytQXjUqMOOwUceV+Jw7d/74H2Jqqz8Ydn4ViDlHdc3UGx6QXLn/AIyb/Ed8Vu4vjsLJw2drMThyTlytY8EnULFOP7ZKfxldMZqESCpl+u9SuCjIxpt9ajRVpbhv4HEeSyha8L/BYjyWRqzVhO3STdukuddIWKg7SN0UgIttHqsE/DYXiO3POVgbqei6UrnSPL3akqiTcAqGmEcPYAGiSSumZP5hGfSc4+ZW9rQVMNA5KbNRzxgI/FTGBYdKdXmt9IRdRjHDoebAfNSHD8MN4mn1LUhDUUDBYUf3DPYpjDYcbQxj/KFO0KAoAAAAAcghCFFBSKaSihWM3KrG6mzcqxF7FVicQMNM6SwNW7i+RVrNwufxr0XDfvN09S643TOt3S7hmMe+fKcr3dk7UCuzaNvelhoGSQyOnt7g8WQbslZeFFwxbSWludjgbHLKVu4TO3E54nCi2KjX5ib96T321lOHSjHk59PRd+i5eJGQB21/qunOXCTK42A3fnuuVjzTgOTV1cmfiD6DADXVc1gt1krRinGSyNepWdujfFA/tE+Cr3Hipg6eagQQVESruuI2GikRoPBG8Zb67UoxnjLT4FBFwsAoqmg9VPShfkoVTi0opVskeadckigCKIWvhn8bGD4/ArIdTa18PIGKYfFS9LO3oo6yjyWPieJOFiMjPTd3GHp1PwWxjO9VkWuX8o+6MPG3YZjXsXHHt2y9Rkhx2J7JsRnkMYI7uc0t0fFMTh5RLHK4OHRx1XDiflcL5LUZO0GgrwC9Erz163A8YZjY+yn4hLFI/wDnsa6P2gWPWuqY8UMjcVle4DuzxD0h4r58xxG+y6XDuOYzhpyRSiSH+XJq3+nqWts2PUjCyiQvZo+uWmYeWoU+x5kU4jUaVqq+G8Yw/ErZRhmAvKXaEeBW0ZX6t1HUaqsszMNle2tANglPFUjHHQhdOOMZdq9Sy40Zdhog5jnBtAnc0PNMKmYOzx5ZC3M7LsCPNXNDtBeY9aQaIm5mO6UVnx/8YwHcNaP+8fsuhh4j2Z6+S5+Or/iDs2zez/8AIoOnKXOk7p6lNpfmCh20bu8HAgjf2obNGLJe0V1NLO1SncRp4JMP0YCZka8WHX0ogpOJrwU2JB9Eev4KkuaR6dKYvn0PwVbomkgWQE23Irc1ji85u6K311WHGxOhjY4u7znOOmi1uw2e2ZzQfros2Kwp7QZ3tEY3rdXa8U8OXx4Zj3zPcC30XV+1rHNLneSpYibMA1gpgFBZHPyjdefPPbtjjpN7tN1ne7qVCScDZUF7pHBosuOwG65ybdFkj83dC9LgnYCPCR4ds2GkLR3gSDZ57rBw7h5w3001dqRoPu/1WmcNdG4uaHUDuLXoww055e2LG0flLhmNADW5AANhzWntZo8RM+JkUjXPcCJCRs4+BWKr+UkQ+6G+5i6z+H4dznOBlYXGzkkIF+Wy75a1JXmx7rM7EX9bw5h/I8H4gKIxOFFj5piovFrf/wDklXO4c4fV42UeDmtd+gUHYLFN9CeF/wCZhb8CVy4Yum4icXhQDWPmiJ+/Yr2hSa8SgdjxGGQ/iDT8FWYcc3eGJ4/BL+4Cpljd/fYCQ/5Wv+BU+ODQcCHSNL4cM8X3iGlp9Wq0S4dklWZGUSe44hcctwbDZifAeuRzFJkkR+px8gPQT5vcbU+KjpjDuawtbiJbu7cQT5KUcZa2nuzm9yAFgBxg1bjC4fjjafhSmzEY0zNiHzd5cCbIc3b2qXx0W4pnfblZLVbx0qGOIkaDNM3XaSHT2qUXEMQ5oc7CNIOvcl/cBT/4kB6eGxDfJod8Cs8azyhHEsGYNnizEjIH23QqUUsj3U8xVW7Jdb8kjxLBO9N5b/iRkfEJB/DZhla/DOG9BwU1V2cbpXyBrmTx/isEfBVvxJb3TJIxw5vhv4K75jhyLY0jxa8oOEoksnmYT+K/ipo2qZiHyHLHiYXOAs2wjRMTYkVfzd1ixT6sK6KJ7M3aTGW9szQK9iHwRSVniY6trCG0DPO0/wAOXCrtpBTjxDnlwdDIygTbm0FE4HDnZlHewSkYWwQzPbJIR2btHOsDRU2q/wCJAYV87oaDMmgd94LZG8vwkeJy02RocBeotcPEnJwyYdZWN9jAu5lycMw7OkbB7l34TW2Zndso4rDmIyygg1y/dXx4xsujc/rXDj1cT4rpYL0yuDs6Bc4RvkN5WCyegUY5e1bmZZHkniXZeF4k9Wge9UcPP9kaunCOfJcZAPS082pfOIecjR5qZcs8mHjkxDZ3Al7G5RrpX+ynCHNcJ4T/AHkftWeaZkTi8TQBp6nVSfEw/ZHsWefBhz4uyZHQJz5mg3tXLzTgc2XE8SbPTBkDW62RuVCLEF0TniMU3SgTXmt4w0Y/uYj/AJAFDEGPDYV7hC0hzg3ICQDuf9+acTk5Yb2rxl36LbgGZXZntcSNgFewwxVlwwb5aqwS/SB0bac0F2o0oC1NLtuaO6PJC4gx+KAAbimVyuPX4ITibbBLj4S4YX5t2bqJE2pvwUvn/F2gAS4FoHRpUi1Qe1d9uOmjCyYnFy4JmKkjkvE5vo20AGtv4lejkjacweLbS4PC2f23CD7sUkh9bgB8F3JHlzQFpiubPh3RusatPNcT5Un+x4eO6Ocn3L1W+hXkflW4HGxxjZrb96E7ZPk2xwx0zhekdaeJ/ou4cC91vbi8c1xJ0a7ZeRkblAPVbTLNg8Ex0bsplOpHpaDqrjnJNVcsLbuO2/h2PLv4ziDx1MlfqqnYWSNxbLiceHDcdt/RcF3EcWR/ESf6yu/wdz8Rwtkkri95c4W42d0yyn0TG/aPzaM7zYw+eI/oonBYY7/OHec5/ZbslIyrHKtcYw/MMJziefOVyPmGD/8A4zT5vd+63ZR0Ty2pyq6jCMDhB/8AUi9eY/qpjCYUf/Uh/wBJP6rXlTypypqMzcPhxthYB/8AjCv1c4uduTZUw1MBS1dFSjL9W9WUoSnR7Q1xNchosqnhNMHiPylZWrVhv4aYfhKzBSrEXbpJu3SXKukMaKt7bKmhRSbopqITQNJCEUIQhAIQhQCEIUAkmkooG6sZuVWN1YzcqxFzN1XO3FslfJDhmYiJ4FtNHZTZursriQWvLT4LrjdMVjZjsGJG/OsJNh5GggUSQLFbJ4TDYWB5nwuMa8AG43CnELoZpXNDZWtmZ0cFTicDgn5agMLnEeidF1lwrnebm4tpaXPGoFNB60Nffa4PEJLJ8V1JrjYGhxOpIC4WMfmkOt0qrNmJBCH6UERjNK0bWdSpinFzz6IUEHaUAkbLinlvvWpsy9QPNQRDdDrrSlAe9XLZSEOYW2RvtTc0McNN+iAmaQ4s8SApZO0hEg3oh3mnM22mta2KMG7MHRH7W3gUGfcnx1RVtU5mmOQdQmGjVFVDb1rTgx9LHW5KzAclqwot0QBp2f8AZS9Lj29LGczQ7quZxqF73skq2NbTgOWu66UBuEKT22B1Xnl1XoeRmjMbuoOoPVRDnDbQ+C7mNwDOzzN0hcf/AOmf2XDlidFI5jhRC745bcc8de1jZNO/qpte3bl48ll2Ta5bc23D4mXD4hsjHlsjDYcF7jC40cQwbMRC0B50e1taO5r5+05vA8lv4VjG4eYtmBdE/RwBojoQrEeyOIniPNo5jKf0UXzvlYSXX4Ark4p82Ga18E+IDXagPGldb2V0GMxMsbTnhkJ3DhRWr6TW2qRmaSMg1Tr9yuib9I070dlk+ePBBkwzxW5abCugxuGc7vEtPLMKU2nGu7EGsj0Xn+Lnv413QM+JXT+fB0NwjtD0zaH9lyuL2MNi3EUT2d+z+qs7SqopXMijFONsG3+/FWduAO858f5mkfFVNa10cbC9od2bNHAG+6FMwSBvdy/5XFv7rnl2xtNshcLjla4bbAqwSvHokjloqPpW6ZXg8zo79io9s5npll+ILP3WTbrQymSIk6HKf0/dTe5oc4B4zdA+j71z8PIXMe4VRZsDY9Jqsc+VwkLdTRylxBaCtR3w9xOTFxYWXspHntXjPRANeFhYJ5zI4km1RjHieIPrLJQFgUP6aqiGV0lsfpI3cLjnl9PRjjO1r3rLNIFKZ+UeKhg8O7F4gMDS4buo8liTda6LD4OfF6xtaG3uXAL0OHw8eFhayMCwNXVqSk90TYg12Gc1rRlAyXp6lnvCOBDX9nXQltL1Y4TFne2om1VP9RL+U/BQ7Jx1ixL/AFkOCHNkET2yPD7AAptbrSMkQv5Uv/DfubS7hBXBil7LjePxFZuybI6utKxvymjb9fg5Y/I38aWs/p5ce67JSK58fyg4bJ6Ur4/zsP6WtUWOwU/1WLhcemcA+9YVZaVqzLYsEEdRqqyECzFVvghk+shjd+ZgKspYZMLiM5fHKW+k6gTqb0HTZUWO4dgz/cNb+QlvwTgwMMEvaMMl0QA55cBfms4fjo305snZ2NSA6hXgDql8+nh0xEYugdAeZ167DVF2l/w+ZgAixfdGgD4wfhSi7C45uzsPJ/qb+60SY5kWI7J7dzQIN9N+iG4/DuAJfltuajyCM6jIW41vp4QkfglB+NKmTIfrsFKPzQZh7rXVjnZNmyOulLMVE4xwr4ff2Iz64z+itjaw6w4uYflmzD32uwSHaEAjxVEmDwknp4aJx65Amocb9ViJxbfQxbiPxxtPwpSGIxzftYd/m0tPxKtPC8ITbGyRn/pyOH6qP/Da+rxc7fzEOHvCnGH+kRjsSPTwbXeLJR+oUcRjy/Cyx/NZ2vc0tGgI18ipHBYsehiYn/mir4FIwY5v9zDJ+WQj4hOEN5MGP/gD+LEu9zaXfxvcwrR0A9wXC4gyRuGwscjMr3yvcW3dWf6rt8XOXDkeB+C3l/K49uBCdF0cCe8Vz4hot+BGpXlnb03pvxbXycMlZGxz3OewBrRZ5lVYSOWHDtZJG5rhvYV2UuqnvYR900gvxTPQxDiOjgCu0rjYgXjmU7HVHzzEgd9kUnqpR+eRn6zCDzaVdppJRpLt8I47Sx+9A7F3oYoDwc1VEqtLICpCOQ+i+J/k5BjxA/ur8jaCsxqGQdPBXEvHpRvHqVTpWk6mvNRVPYM5Mb7EKzO3qEKKuOXmQFXIWgbhV5Hn7BUHRPd3ch10WmXZ4Kz+3YgnaKGOMewk/FdZxC5HDnC8XINnzkDyAA/RaDKQdHEetdHJvaQSNl4T5Qv7Tiz/AAAC9iyU0brZeE4m/tOJTn8RCl6XHtlkslrVq4m/uQR8mglZoxmxLG+IVnEnXiQ37rQFh1ZSvUcBka3g0dgnvu+K8sV6v5PYV83BGFpoGR3xQaDM3kCl2w+6rv8Ahsv3k/8Ahkn30RR234fejtvAe1aBwt3N5Uv+F9XoMnbHoEdq7wWv/hrRvJ70/wDh8Q3kHtQY+1d4I7V55j2Lb8yw43kb7U/mmFG8jfaorD2r/v8AuQJHDNrebe1v7DBj+8b7UdnggPrGqCnDkGOQDm0rO5tLePmjLySUfAKjEMiMLnRzjONQC3dSrGJ26SQzcyD5JrlXSBCEKKEIQgEIQimhJCgaEk0AhCFAJFNIqAG6mxQG6sYNSrBYzdaWLOwaq9i3GWiLU0oYqQtDzya2h58/gFJhoLHxObs8ORdOc32C1uMvPYt4jjBvUi/UuJLqSeq6OLd3aO+1eCwZTLIGA0XHU9AurKDW1HmrvP0b5KUxyNEQ8ypxZZMSSfQaO6PD/fxUjGQ4vdWZxtQUticd9AVa2JgFbqV5dSSSpRvI1LWuHTmoBoyBX4bCvxz3MZTQwW5x9wVWeJ+hLoz46hVkGJ2YPAO9tcizW/a/sjCXRSa3zWFwdDMaNEFafnrpHNEgDnbZuvmqZ2d5zidUW6+luLAe1srdQ4WoQ6mneRUsGe1hdERdahRbXL0h70RU4VK4VsVrwR7zAdBmu1Q4gvcSRrRWjAAlwaKOUk/BZvTWPbvYcVG3oQraVeHIMbRsdNPUrqted6EMo1sW12jguLxHCem0enFq0/eZ/Rd0iwR1WLFsc2COUnM6E049Wq43VXW/TzBaoELdjYRDOQPQd3m+SyuavTK8tmrpBrqV7TdOG6zuFKUb8pCrL1/yY4hnDsDIe96UZv2tXSxWHa4tPzdjwRr9GDXrFFeLimfBKzEQuyvYczSORXseH8TZxKNoDuynqywVTvK/gqnSn5tCHZW9pE47BkhHucouhkIsYgOb0li09otdPv0cwaRyP9FEwxE+gAfDT4KaXk5ZaI2OkmbUZpufDyC7sdVdxym4HE/4jR7grOKgDCsYOb2hU/KA/wBhn8cRXuWse3PKqpY3PygMLhlaDo0j0R1UC0N0FsN8g5nwsKWIe5mIIZIWnQUHN5DoVJ+ImjsHLX42FvvFhcsu3M88rW2wyEVoe68H4FOOd/aBsjmC/wAJB/ZWxyskALHtJrYG1KiXAAWVkWQNzOlDRyb/AOX9EsTI1rezZVcztZU31Awgem4DMf0WF7rOqmWWpp6/FjqMkzuxec+sTzvWyzztEgGV1SM2PULbIWuaWuFgrkzMfA+4zmaNh0XN3iQlLjT9Hcwu3w2P5rA2Q9oO01NR5gRy1C4ILMQ4ANdn6Df1L0GGws0GCjaBUlagSEEfou3jjNaTioSa7VoPRxo+9M04dQsru3DTnEjvBzWyfClQ50erpGRtIGh70RXdGt2GgJvsmg9QKUyPQaNs7B/3BQhl7XTJQA3zBw9ytA+ki/xG/FQvTkYRjsTieJhpALo5KJ29JQEPG4AO4JmVtbSP0Kt4NqOIyc+zPvtdF72/OO++Jtd0EuIcP0Ty5arz+Ob24E0s7bOJ4WwfiERb76VIl4a/R+Hmj1Jtj7rwpemZnYC5rpi0csweHKiVzHCp/m0nhLHlPt1XLm68XEwzMOMZh/mWJlEhkAyvZ678V6EyY5p2w0g/zMP6rMzB4SOaOaHCNL26gxPsA10vzV5xcbb7Rskfi5hpLmnGM+P4nicOI2xYdvaucWlpOa9AdKrqszflFLHXzrAOaOoJHxCs4nhZsW6N+Gka1zZCASSPsg7+pYnQccg1syjwLXf1W5kzxdCP5R4F/pNlZ5tBHuK1x8W4dL6OLjH5rb8V56bFTtA+ecNY4jdzoyCfWqGYjh0lCXCOYeZjffuKu4nF60Nws4JZ2MmbctINqL8Fh3CjEALuhsvJSsweUOw0kgfYGV499heozY1gAEkEgH3mFp9xTchxqcOGZh8/Zg982bVlLLNjsRBC50mGY00crmyZhdE6ih0XLZ8pZh9Zho3flJb+6dpqu9SS5cPyhhkBLsLOANywZgFfHxvh0prt8h6PaQqNqFCPEYab6rERPPg8K4sKiIWnaCEAIOVxUZ+J4BnV4/8AILdxs1CfIrFixm+UGBb0o+8rTx0/R14fqrn/ACYf05MewXQwHNYGbLoYAd0leWdvTem8bKSTdgmujkg5qhlB3CtKFRSY29FEwNPJX0ikGU4ZvLRIRvb6L3D1rVkJQYzyTaaZxLimbSk+afzrEfaax3mFaWO6KJb1CuzSv5x1wzEKWUdEJs01HHRcoSkzGsfMxohrXcnZc442CvRefUk3GMIlcxjgWRPdZ8q/VblYsb+FP/8AjonHd9v9pJWnMs2GAiwkUf3WAe5WBwtdXFpD8rCegXhZX555HdXEr2OKk7PAzO6MPwXigdFmt4LsGM2Lb4KvGuzYuQ9DSu4cCcRoLOwCXEOH4vByk4mB8ec2CRofWs626bZCvVfJ2SQcFaGvIAkdoPNeUXV4disVhsD9G+4s5toAzDxHVSj0ZknJ+td7VG5j/eP9q4/z3EvaHNnJB5gBasPh+J4pmdk2Vh5ucAsbrWm7LIftu9qiWP6uWDF4XH4duaTEZm/gktZC2d28kn+oqXLRxdrs3ePtS7PqfeuN2Up3e/8A1FHzd53J9qnNeLs5GjdzfaonsxvIwf5guR80vcBP5oOgU5LxdXtIBvNH/qCRxGGG88ftXM+ajwT+ajwTkcXS+eYQf37fUk/F4d0bgySyRpoVzxhgpGLLSnI4trTbQUKMRtlKay0SE0IEhCEAhCFAIQhFNCEKAQhCASKaSimwW5V47EnCRtyAF7zpfJWx+mFg4076aNv3Wk/79isRBnHXxup8YkHOtCF24sTHNHHJGe48WF5PBMD2Euvfa11sPjOya1hZ3W6ClsseiaO6Fw+L4jPK6iHNjAu+o0A966MXEYHYZzs1loJynQ7LzWJky2463Z8+nvXTFzrFKc7nEeiOaoaaZI8bvORvlzV+NDYosodZIVETM0rIqNN1d4Loytw7RH3q7tc+f+/2UXEvdorX0dBsNAEMaG7bqCIYG6806puil9rXRDsvrUEA3MbI0HxUZcPn1YcrvcVcCGilXJiMh0baDGWvY6niiFZI4uY3xWgTxTDK8UqpYKbmYbooIYZ/YzNcT3SaPkrsSzs5C5mgGoWeQChS1BwmgN7s+CKqe3PEJWi+qlgpDHiGuHs6qDbic4A6H2FRBp+milWdvT4GWOeMRn0w0aHw6K82w97VvXp5rgYTF04NkOV3Jy7EOMdeXEEVyd+64ZY6euTc3GrcaaqD2BxLXei8ZSpBjSA6N1A82nRJzZDs5vnSwjh4iAvw74zrJASPMLmeC9Di+5i2y1Qf3H+fJcXFwdlO5o23Hku+F3GPLjucmYttUuaWlafSHioluYELo84w0gJyPPdPuWnDyOjkyBxDgdCDRBXPILHLRnztDx6Td0Hs+E8XbjWtwuJIbiPsu5Sf1XQfG4PHIeGi8MXZ42yNNOHTkV6rgnF2Y6AQ4l4biWDc/bHXzVZ0Mc0t+bRudmJmb8SquO64Ij72KP6rVj2h2MwGUggzA2Fk4z/Dwj72KcfeVrHtzv2cscj8Q+tGZiCbvmfskKJwzmt7paXci24/glKHPxMphfZzuvJLqNTuDYTzzgtZTnOJrvR7+sLjl2wrMcxFOY9xOmobJ79CuhBEMHEbrtHb1sFYwdgy312h3o2B5LNJIXFYt09Hj8f3UJZC4qh50VjtVTIeS5vTFMh0VXZ2LKtOrlCR1ClYq/hWFjkxfaloIiFjz5LQH06mOoDk2UivU5T4fGY4xT+8dS0OGvmN1oMkbyGSMNnk9q9WE1GWd08rGtOY7al8d362qbMSXsHdY933WPB09dKsxfSExwtLSdHRS5SPUpuniFCaORpqrcw/ELaIuOFJLnw5XcyWV7wrIXRB8TYn5gHX6V1oT+iGRRGL6ElrXagsNKJZ2RzFxdo91kC9GFC9MfAheExx+81rfba6EhIkcC2WrO8Ye1YeAiuH4g/ekY33hWudGZnZXwhxOoEhjd79Fz839OHi6WsMDwIy6MNu6FsN+SCx4aC2WcgiyBTwPBWSTOFdpFI0N1vKHg6LNAInvLrgpmpLC5hB5WCuLsm4BjWkCEyOsEuYWEj1bKsNeGnJHK0Vp2UwcPYpEyto/wBoDfACQKsStc4Avw5INgOaY3KovDgHAu27R59gAVbcVPpQgmH4H0fYVY0WW0SPrjodfSCzy7gSiwNPpoP1CtI0jGOaB2uHlZpegtVySYCV5bK2Jzuedn60qmUR9EW+HYzEH2FN+YuGftBX82APHtCgZ4Xw+UhzI2gg33HrY67XOYIS5z8sDiL1Y8sPsOilke0d351H4intQWcRjfNhxGyszs1Xt6JXFg4biYGudNgPnDHAUWvFjyXbL80LTnzERSEkiroVt61B78mIblOYgDuiYN5bUVqXURyYJYMKaLMZhDuTlsE9aIKk7FRTEEYqGY5gMsseX17i/YuqJMQHG3ytG1PjBb7QVURFI8NxEODeDVmspA9YWuacXHm4bPiJTJCzDkH7MTxQWeF2Jw+MZC2R7HiQNIzGrvwXak4bgnOtuDnjHJ8TiVUzhWEbKzEsxUjQx4JEree9ck5nF1HYjGM9PCxPH/Tlr3EIPEGsBM2GxEYGpOUOHuJVgeyS8j2u8jaqxhy4Oc/9M/BSZ0uMZ3ESfKfD1sGX7iVbx03Q8v1VeHGb5Uu/BH/+o/dPjZuUN8R8Fvyfyxh/TCzZdLAj6MrnMXTwY+iC807d8umwIQELq5EUIpSAQRrVTDUw1TAQRDVOkwEIFQUSwHkpIQV9k3ohWIQeVjxYfI1roaDjVgrZJEI8LiK3cGs9rlyw4At11Dr5rsYh7XxQBhsSTA+wWusnti302h2iYOqpBU2ldXFHi8mThUvj3favKA01ei4++uGtb95684dGrGTeLbwwO7TMwW4Gx6l0J/lHM4vw2Iw0c2GOjo3HW+oPJc/B4iXBYc4mF2WQeiavfRYjI6WRz3m3ONkpLqLZulKWCQ5LDCbAJ1AXq/k29o4Kzug/SO1rxXmopMOyMiWAPdehK0Q8Xmw0Qiw/0cYJIbQK1hlJfbOeNs1HexnDc8jsRhQI3HV8Z0D/AB8CiAOMDAWkVdg6ELhO45jj/fH1Ut/CuKzYgyNxT85+yXCyfBTycb7i+OZT1W6UVhgDoaCzALU6dr25GsIsbkUs73MjdTjR8l5cneFSkAomeFrQ4uNHwVzWhzQRsdVlVVJ0rciMgRVVJUrsgTyBBTSi4aLRkCTmCkFcWytUWtoqaBIQhAIQhQJNCEUk0ckIBCSFAJpIQCKTQoqUXpLk8WJlxxjbuQGf79q68Q7y5Lh2nGXnk1xPsSENnDXQNqJ+YdDoVW9rmEB7S3zXUB1VoALac0OB5ELW2nFe4NjJvfRYpjcoZd7Ars8SwTG4dskelPFjlWq8/LJkxFkbG69a64dOWaM57TF1yZZr1K1n0ERs/SPAJ8FXhqe97z6I1f49B/voplpkLnusD3rq5hhLiaGivZGXFWMa1kQoUKtQklEcOo7zz7AoGY6096rILRYNqD5S4UNEg7ugEKBl4O4ynqoPbmCnn0pRzNHL2IMksRbqFLD4l0biHagiiCtDhYsajoscjadYQa8kc7C6M0RuFS0mM1yUMNJ2cvgVbigNHcigQ7wr2IsgqAdorGkO0OhRU8hLbOx5q3D4x0IDJB2kfTmPJLDODXGOX0Tte1q6Xh7nsMuHaXAbsPpD91l1xtnuOjhsVkZnw+WSM8vH9F04JWzstoo82nkvIRPkgfnjdlPPx810MPjWTOAcXQy+B0P7Lnlg745459+q7HEoDJhXlujwLXJxje3wrZh6TN/JdrCzdvE5r9XtFHxXLhAuSF3IltLOPqtcdyyuQR9oIIsWnrG/wUiK7w9Eru8NjPLHmbfMKqJ2R3hzC2kcxss08WQ5mjulUWxHJJlJ7ruam2R8MrZI3Fr2GwRuCs7HZmeIVpOdgdzQejw3H/nGJwj8aBlifZkaNfWFq4u0OjwOU2HzlwI525eSY7LovQ8HMuPw+HhAJbhJsxcdg00QPcVvG+/bGU/HexkMb5GdrhGTsO5yiwfNV5YMNfYtcL5FxNeVnRWYnEcgsL3krhnnPp1w8f3RJIXFVE2pKJXB2iJ2VL+ase6tFS4oqDtAngofnOKaHXlbq5VSOXUwEE+Hw3afNnvEvetpF1y0u11wm6lumx4AjOtkA0XarGxzMo7NpFfyZL9xVj8THlLXO7NxFASgs+KqaJGva5we5t6aNePbuvSyk6HM0Pttn+Yyj7QnE15ae/lBGha/MPel2cgvlp/dvOp8iqgQHN+jIkFAF8ZFm+oVGl3ahoy5XHx0VUzn9hMXsylsMhGt/Zr9VXG95a7I9xI+68P926MQ9xweIL9+xcPRI5tCTtMv5qHBBXC3fixDR7KWh73Oa90jJGtH34w9vu1VPCRXCYj1nJ9gP7KTC0PHZthLvwSFh9h0XPzf05eL+UQ1jy57BFm2zRyGM+wq9jssLhiGyuafv9/T1Kt+YgiYyUK0liD2+0Jxua4AMMRy6gRSFp5CqPguLqTY8A8/ROax34HFpVroXuyBsxyt3zAOzKqVwYXiUur7JkisD1qMDs7mNYIixrruGWufMfoqiwC2soAkxuNHbVx/ZUgPEbSxrgOXYzVfqKsYT2QoOJ7BlZSAdSeqrAlktry6hymh0vzCtIkyN8zTnOahoJowdfMJGB8QGSHXmYZS33FQjP3MvT6Gf9CrPnLmhoLntIuzLGdfYoK5HuEdvMm9VLEHX7FGJkTpAM0TSdzFIWkeorTHiXP27J/5JP0KbnRSBxlhIy752IKpGFhlb2j3/QP1ebqyApYstGWyxt6d+PMCoFsWaUxVlcxm3Uv/AKKL/wCIeI5XtJO7Zh/4lUOCUxjJFHA5t65H1R8irHTtc2psNIAd7YHBUyRytYHSPjcHGj2sVH2hQazK4Ojis9YZr9VFQXXgnaNexhrLocpCmMPbSBPI9pFU45govxOHNieF7Pzx6e1RbFgnOqNzA4fddRQQlwRLszI4HacwWm/UoviMeElDmFhcWtrPmG429q6BBCpxIzMY3rKwf9wSCjh/e+UeMd91pHwChxk3iQPE/orOD97i/EH+Nf8Ad/RU8VN4seZXXy9Ofj7UN2C6eEH0QXNaNl1cMKjC8+Pbtk0BOkwFIBdHMg1SATpNAUmEIQCEIVQkIQgVoQhFcnjXDIo4myYWAMaD3y0k0sbHXJhWfdDn/ovUNjIiOaNkjyNGyaheXfnHFJGva1jmNylrdhzoL1aebf025lJjtVUCrIhZRGL5RP7mHj83Lhu2AXT46/PjWt5MYAua7cBc66Y9NfZ9phoorrMbv1LJIwRyuYDYBpbLrE4dngfgs2I1xMnmo0pdySTdySQNacJO+OF7WywtGa8sjLs9RoswXV4ThY8Rg8V2jbIPd8NFLdLFmCl+mErsVh3XQcNQQCdwFu+c4WRj2y4hjXk0KbYpc17GmOFpFuEjRY6EX+q2Dh2HJJ71Hla5W7bieDbhIp7dimPvQ5hX6rqA4HftKHKiuYMDhgPq78yVYIYwKDAsq3GXAN+1frSOKwDeV+tZBG0fYHsTDQNh7k2aaPn2CG0d+pI47CfyXewqmj0T1TYvZJhZ9I35T0KjJGWGis74mP1Io9RoVZBK6zDIbrYoCkJkUUlFJCChQCEIQCEBCKSaEKBITSQNCFJsb3mmNcfIIIoV4wc9W5oYOryArG8PkdAZGSMfXJhu/WmqbURaOsrj4A58VLIeh95XVecmHldsQw/BcvhoqOR3iAo1HQjNlXsOqzMVrDqqrRPEMThZIrpzm6HoeS8dxOF8bmueMrtQ5p3BXsYn97wUOL8Ngx+EL3d2Rg9IcwumFc83lsNB2XDWOJp0rs3q5f78UEg0xugu1r4gW5g0aNYMrQFkaWjVd3FOV16HYLNK4veOgUpX5juqlFS3R60vWlagHOUc1KVWlQ2QNkuvQqb42yNsCis7mEbKUcpboUGaRpY/yW2PLPAWnmN0poxMy2+kqMK8sflOiCtrixxa4ajkrA8dFbi4cxEjeehWXKRoUF4lJ0dqFogx0sbhrYGmpKxxts0VeGAcrRqZWNz3RYq3OfHG+uX+9V3PktwoMa/GTsBLwWMB2rmVwuFslxeKZg4xpIdTzaOZte4iYISyOIAMaMo/KP3KzWrZXn8Rhn8G4lQLnYOWyz8PgszyXYl74221xu16rFQxYyF0D9WnXN908ivHYySfhuKdBMHNLdi0Ahw6hY09Hizn2xNgnkz1DI4WaIak1r47ZK1zfzCltbxeL7bZSeuUfur4uJwyms9E7B3Na3UvixyvquWDlNHZMtDgWO1aV1ZMJDiNcnZnq3T3LI/ASMNMcJBy5FXbll4co5BY6GWj/wC1Y01Y5HULRPFnblcC142sUsovKRzCrlYnftXofkxPkgxY5FzfgV5sONL0PBmdngGuI1kcXerYLOd1G8Juuq9+Yqu1TnySZTsdlbuF5ncFRJoIJrRVOdZVQONql7qTkfSoc6yqLMOwTYhoeHdndvLRZAXaY/UswmOAy/YkF0Omqz8NjdFCHw4uOOd+7Ht0rktb+3B/tGFjmvd0Y21/ovV48dR5s8t0zLjg0ibCxyt/C79CqnDAvm7MwvhkzZQWWy/Yq2uw3aOyzTYaQm+9oFoacWGgxvhxLfE0V0Y3Yg2APr5tjg7weA74UUjHjIzRhbI3rG/X2GvilIIqyTYRzHEW4xjQfohgbo3DY4tf92Sz7ijUzqiV2Hv+0QmM9ZIy33qjFmMYHEdk7M3swLDr3eP2XVa/GxsJeyOU39g1osnHmRx8MlcyNrXPc0EgAE6pO1yz3FfDabwnCgmi57yNavQqTy4D6Rsg/wASMPHtCu4TFHJweBksbXtIJpwsblJ0WCZI5gkkwpafsPIafVqFjyY25bTDLU0rLmSNjyZXEafRyZSPCih0Yd35tWA0RKwE+ohWyYOaQd2aDEN6Sx6+0fsqH4eaM/w80YHPDyBzfYdfcuXGx05REt1d2IePGKW/cVFrmiQdoQSAazw06/NSilgEn08rTID3e0j7Nw9u6lNGI8PK+N7qyONXY2UVEgNidmy0Iox3mkjbp61VGWn6pzSf+jLR9hWmVrrlDMxILW911H0QssziSO1bQ6TxX/3BWkWSi4w57WjL3T20epPmEmFxAbHYAO8U1+4qLW2y4y4OH2YJb9xSIc9vfyZh/NiynruPJQWBjDG4zkEBwsyx5SPYoRsebLM7WtFgxS5gfUVIPcIg1jXkXdxPD/cVWcgIz9kenasLHe1BYyy1xOay6Id5uU+kTqEpSwAh0RGpOZ0eYH1jZOIZTlIr6ZgoG/sk7qtwbnJtjXH7rnRuJ+CoIWxnN2bqLdQI5CL8wU5QS057qv7yKx7Qpxh7pG5hIRe7wHj2hVgRMkzRUZA401r8mnjagmXyPAI1IbtFJV+oqDmNcCXx1W/aw/qFICbvPLiABr2jAdPAjVJpaZcsRsXvHLRA8QVRBkbWupmjgdRFN+hWlgcfm4eXkmYemBY0JVMuW8s3e/FJDYI8wtEWW8Jky5Q4u7psaNOys7Sqvk+M02Ok6vHxKzY/vY0eX6rZ8mh/ZMQ/rJ+iyT97HO8GrXmY8XYY1dOBtMCwsbqF0oR3QuGLrktAUqQAmujAQhCAQhCAQhCqBJCEAhCEU5O3JJp2m68tE8vxmIkdqS/crsO4znjcGxyA7WVRBGzF4OQMAE8Js6auC9WMrzWyKmOu1og1WEOyrXhnbnkrplw+JPz8RlPQ0soFyNHirJXZ8RI7q4lEQucLlXadLSb4gzX0R+ipn/iH+abXZsfp1pKbTEP81FUu5JJvSRRsu/8AJvK6HENJ1zDTwpcAldPgc5gn1YOze/KXc7rZZy6Wdr4y35yxrvvtHrDXfsumKb5LlzDssdK46CLEMPqN/uum4rjW0yQmCFRmrRSDlFXWEWFVmSzILswUc4VWbxSzILswKKuRpG6ozKyF2aQBILn+kbUVJ/plRKUhIQgqKRStMrXwyCKZzzMzM0aDWqVk2l9MoTDS40ASfBPiMWLwUmZmTsT6L2M+NrE7EYiQU6aQjwNfBa4M8m/sJALc3KPxd34qBMDfrMTE3yOY+5YOyzGzZ8SmMPWp19acTk2HFYFn25pfyMDR7yq3cThb9Vgr8ZJCfcFV83A13HRLsdL3CuobqR4pij9XHDEPwxg+82qX4zGyeliJfIOoe5SLRdIEdkN0HmmkZnscdXEuN8za0YLGT4GbNCe6fSYdiiRnYvMbstjkHAqbMPNKO5DI7yYVVdWcwcXwkgwbgzFOGsTjRPkuJg7ha6ORpa8PIII1C0jh2MJ+pczxc4N/VV8Tinw7I5cXI0i8ocHBzvWeazY1jdNNA6hSasUWMizFjJO0YNiRRPqWwPa5ttK5ui6MqWPxPYcPdrq7QKmPcLDxebO4R3o1dPHN1jO6jkSuMji47KonopvNjTZVkrtXCIlHRMqNlRUkii0WgQUtClSLQOqUHMBUweqeW0FTS5pUcQM1StFOG4VpHUKJbpogtgcHso7FQkhymiFXhzlcWrWXBzQDvyQZuzpGYjRWOKqcw7oPV/Jnh0mGwj8c8ZXzCmeDevrXYDnOaH1lG4G3gB+qy4PicfF+HsbE0xyxgNexn2DyIHRbDG8vYHchbgsVpCQ0xsLfSkPeo6gKPFuFQ8TwoYe7Iz6tw5eHkrI3X2s8gqtB1AC0Qlzo2lwpxGoUHz7EcLxUBI7MvANd0aj1LIGlpp7aPQr1nH8dBBxNseQlwb9IW+5Y/nWGxOjnxvHJrxR96u3fHx45Tcrjw4uaAVHIa+6dQtsHEmyCpPo39d2lXycPwjxfZmMnbI797WeThWVtxy2fuuH6hPTpJ5Mf+tJkbIzM/LI32hY8RgGSkyQODHfdOx9ag/CYnDusNI/Ew2iPGOBHaC/xDQ+xEtxy9ZTTEMNK/FNw+Ute41R5eK9S1rYmtjYKa0BoWPCPjkkEgAc4AtDufktJd3lzzu2ZhMUp220OG7TatY62hRBzCkm91tdFzUPKzvKueVnkdVqipzrSzOjaJhHma07kW2/FSgifiZ2xRjU8+g6r0eHnGDgbh2w3G0bg7+JC7eOTe65eS3Wo47ePxTV87wbSR9qM0f8AfrWrD4vhzyDDinwGwcrjQ8ui0zYfheNJ7WFjHnmO4fcsU/yZicLw2JI6CQX7wvZvC/8AHj/3G9/zgsaWtixTK10Gv6KhzYexOfDSYXKd27Ann7lyX8J4pgXZomvcOsDr9yUfHMbA4snDZK3bI2inx76pz/XbjbK5pEGNEwr0ZBenioyufp85wOYiu9FqsOE45g2uLn4YwuIouZqCurBj8JiK7LEMJPImj7CsXGz6amUqEGGiqOWAyRN3y7X5rN8pHVw1o6yD4FdSlx/lOawMQ6yfoUx/pb004GGR3DMJ2cpjcGDbY+pBbinenHBi2DUVoVbh+0j4dCImhzxG2gfJZnGBrW9tDLCbJzMJq+fwS9pOkyIMO+zFNC4touFkajZQjfKGj5tjY5GtAFPG/grGOkygYfGNlduGycwifNnLJMLcbucehJRUpsRK0AS4btGEDNWtHyWSuGPJBYcM47gWz2gaJxnDghuHxMmHeT6LwdSrmjEl7S7sJ2j7QGqmou6HQPkkdJhcUzvm8jmhw26jXkok4yMd/DNk8YX/AKGlS52FDvpsO+B3Otloa53Zt7LFtdbaaHVqbv4aLNwizKqDiMMyQPlYYZNrljLffsr2vZK22Oa9p5g2EjiMVGAJsNnvcs1CpceHyy1LAYpOoaWn2tWb42ua04aEkns2tNVbRRUDheTZpK6Ppw96mzC5tcLjnEdH08fv70zHjI944pR1Y7KfYf3WeFa5RnALXAvINTEk1Q0jpVgSO2bIReha9rx7CryezYx87XRAveTYvLdAXSiyLtRmhlhn6kaH2hSxZVEffflZ2bngWQAY3fsrXg9kx0jHNIdXeaHlXQxSAkuzNo7F2YFO8Sz7DJB4Gisqyw9iXO77GurQxvLDfkVdKz6NgcLJ3MjM2/KwrczHtJmhy1vmaClCzDkHsXZc4+yaKCoh4cGaWwUOzkr3K7aSInNpFI7vb7f1QcO4B2Z4k07uduo8yq5PomO0AyYWTQbclrHtL0l8nW5eFPd1eT7ljrNjZj0oLfwMZeBtPXMfesUWuKxB/FSvmZ8S5g1C6EY7oWJg7wW5mwXHF0qwIQmujASQhAIQhAIQhVCQmkikhNCDjY5pZhXHSwFj4fiXYadsw1o08dQuhM10rCC05Tuub2fZvPRerCvPnG3ieHDJBNFrFJqCFTE8sgkceTSVs4e9uJgkwMv5oieXgsWNjdhsJKHCie6ulc53pxQrMOPpSegVY0CkyRrWurVx0AC89eiFFGG4xmWTPm3NVRUCTmBcbJA+CnhWP+dRNbHUl6ZzooyBzS3MQSWjZBVIVC1vwWFixOftQTlqqNLV/wAPwjdezvzcVzuWrpuYWzbjFy6vCWmbh+Kjyfaa5snRwGgVxwmH7Fz44YS4fZJ1PqW/hkFENjYDGCXOIZTSdgB1Wsf9M5f5Z3ZMVLiQzvdtAx4HiLV2HkMsIvVzdCevQqBwLsBxQStvsJGkM/DzIRw85o3PGxoD1Lnnjqt43cWlpKbQTupmRrPSCQla91MbR8VzaGRMR+CsbqpUgqDPBPIrKCKQVFgKIm1M0q2kN0eECmNSjxQoYvSRqbDYSkNCaFFKrWnC47DYWJ0c8jWWfSsaeaobuuHi8Ox88rq74kJ0567LWHbOXT2jXNdHlcRJE8eYK5uJ4Q4EuwfeZzZzCq4XDJHhM+FkMkZN9k47dR4LdiJuz4bM8Zo3htUdCCV3cnGfIIXCOQZXe9ajw/FEixGy+rr+FrlcVj+iw0w1JZV+Nr1ELs8Ebx9poPuWb6ajA3hcuufEsaOgBP7KxnD4orvEyOvkGtHxtaH2bJ7o8RXxWOXG4SIntMXAPAPF+5RVoweBA1jkJ8Xn9FMNwrTTcPF/mbfxWD/iuDeaZI+X8sRd+ibcaX6R4LEnxNNHvUHSzmMfRgN8GgBcXBcXx2L4mY3sqGzYo231rZ22Jod2GIfiJcfdSqdiQyy6cBx37OMD42itGPDjF3evS1i+UIvhbOucfAqEmP8Au9o49XPP6LHicc9sZc+YMA2a3cqDkxzZZRyIK6+ExIJAJ3XnppHSvL3buNqcOJfERzCXFqZPYtcGsc86Bou15rG4/tZjXo2tuJx2bguYHvSOy+obrgE2tYTUZzu62iTMFG1XGe7dKa2waTkckFQCEI1QNBaeiVlPfZBHvfdUg49CkbUS4jYoLbB3TyqoS8rUw6+aCqUZHh48itEJY8040q5DbTeyozbUg6PZtvQ2oujWVkxG5V7JwoIwYrEcLxrMVhzRbuOTh0K93hsXHxXhwnwhrtKa8E6s6heK7kgogUrOGYybgmNE0dvw79JWdR+6WK9w+EFrGXTWkadVZJKzD4d88hprGkpxSRYuBk8Dw+N4sELi/KrFdnh48Gw95/ef5LI83O84vESTvNue4kql0AcO7upsNKRNOBWhQx00Jpj3N8AdFqi4hO11vDX+4quRqgAppvHyZTqt8ePjOrszH+OoHrUpGQ4gZngOc77QOvtXMISa50brY4tKmnWebfrKNsMD8LiWuY7PGTRrdb71XMgxtnI/uu5EbFb2vtoKxlG/Wtxpa5SJvVZu0Q6bu0saQ5H0qO9K8MYC5zjQA5lRLi9wa0FziaAAsleh4Vw75m3tpqM7ht9wfurIxllpbw/AswWHp1Olfq936BWuia5TcbSXVyqh+GvxVXYvjPcLmeRWy07V2jK3E4hm+V48dCpuxOHnGXEwgj8bQ4K5zWu3CqdA07FWZWM2Rjm4Hw3EgmEuid/03WPYVz5/k3iWWcPNHMOh7p/ZejZhsN82Y2Rlv1JNfqkIMo+hncByD+8Pfr712nkyjncI8kTxThp73bxAddW/soYzic2OhZHNkOQ2CBRK9jeIYKdGJB1Yf0Kx4jC8NxJrEQMjeeoMbv0tdJ5MfuM3C/VZcJxvBGJjHudEWgDvDT3LoxTRTNuKRjx+E2uXP8mIna4bEOZ4PFj2hcyfgfEMM7MyPtAPtROs+zdTjjl1TeU7ekdhYCXHsmgmwSBRVBwbmAdhiJIyOuoPqXn4+K8QwrsjnvNfZlF/HVboflFyxGH9bD+hS+PKLM43vOMYe/DHiADoRoVW/sGscXiTDE5S4g86Ksh4rg59BMGHo8UtVNe29HD2hY9ztrbBC6d1dli45AT6LxrXttPEPawOjmw1R3YdHpfqVuKghbGCILs6lmhHiqYqDLgxrvKQcvJAoQxrSYsU5ttFB+lWd/crz87Z9iOdta7AqThI6MNmgbIKNkHetlmHzTPlDpcO/pqgRfh/72CbDna22B7lbA4EgwYzOb9F5/RSaMUAeyninb0cNfclbIyHPwgbJRLiyu7ugsM2KZL3ow9h0blVL5cDKf7RBkf1cyj7QoRMgcQ6DGOa7YZxoFe84toA7NuIZ10Q2TcNGQPm2MkZYsAuzivI6oMWOj2EM48yw/qFEvgErTNA6JzKpw2CbopIpAyHF0SLHabeXRYuMrUypHEuj+vw80fjlzD2i0NfhMRoHRPPTS1ojfjGZu1ZG4AWC01aoficFOB86gAO/fZfj5rN8f41zM4cNvI97D4HT2LPjiWwYqzZbhqvzd/RaRgYC4/NsRLEd6a/MB6jay8Sw8sHD8XJLMJS9rGg5cpAB/qpjjZS5Sxr4W3LwGLxaT7SVz8Lq+Y9XldPCDLwSAf9Nq5mB1jeerys+btfH01RjvhbmLFH6YW1q54t1MJpBC2yEIQiBCEKgSTQgSE0kUIQhBx5ZcUQ0Njyiq9G78VkkbM2LNLG+r9ItpeuLcrabosWIuWN0Mze64Va9WOOq8+We5rTzkMhEjXsNOYbBV/H8SybCwPZo5/pDoVCKAR4t0T9NwD48lm40Ax8UY5Cyt3pidueIpJ+5ExzjucosgLqYPheEbl+cYhoHMFhv3hWfJqMumnkGha0D2n+i7bn0e88N9a5cbXXlpyBg+DNjc4yzCQXlyE7jY6BcLEBo7MBrmkMo5hWtlexOIhaxze2YDR0zLy3FpO0xLXWT3eacfRy9reCY5mDmk7TCjENfW9W0+td/wD4nBLh3HBRMbON43xgEeK4/wAnJoGNxjMRWV7WiiL6qwYXAQSVG3FSBza7poX1/os8N+2uelWMxQx2Jbcr+1b3dIwBXUUvSMGWFgbyaBsuFHgzBN20Ba5/3ZG6e0LQ3iGMY7v4NpHVkl+6rXSYWMXKV1g4OaWStDmnkQsz+GsawDC90D7BPwKyDi+tSiPD+LwXD9FridiJmZ4cbG4cgyMEe2yrcNz2xM9Mzo3A5XtLXDkVJkYadCPIclI4iaTuTPca5Hkm0AXQq14spq6eqXcGWteSfJCWoWVS0Qlui0DS5hNLmEgqxfpNRHsjF7hKLZKsWJJpFZVJu65OKFYuf836BdVu65mMFY2Xxo+5bx7ZyXcNxr8LiGtJuJ5pzf1V+Ixk5ldle17QaoiwucBaw490kcjckjmgjkaXVh1cdNNjo445u62PYNCg2SRjA3tZSAKFykae1cEvldvK8+biomzu4nzKaHfMmHBuSKFx6vOb4lSbxCCL0BhmeTQvO5UZU0r0T+ONaNJh/lCyycee7QOkPuXIyhFAJpGyTisrtQ32lUux856D1KlJNCx2JxDt5CPJUkEmybPipJFB6TgWBwfEOCSR4iMZ2ykNePSGgXH4nwuTh8pp3aR7hw/VS4dLKyF4ZI5ou6BpWSzPdbXuLvMrP21GfG/R4fDwbZYw4jxOv6rDzWnHPc+cvdqH6g/osq2y0xfV9UwiH6lCIaR2R70q9SCQ2RZSaDSkUCNFAQhBK0iAeSQKloUFbouiryuaVeQ4bKDpBsUFb3EtUBspSmxoooC0w5JCKtZKW81pjxAIyu2WFFkIPTfJ7in/AAvE9lIc2DlPeH3D1H6rLxTFHG8Qln3aTTfIbLkxTEaHZXtmUF1e1O9lX2lp57QWbhRISzFIvvRAidUt9KSTvQnwQZnG3FdXByl2GAoucDWgtce17j5HnLwaQjQmY2eugUs21jlpymYLHSi2YWYjqW18VfFwTHynvtbCOr3An2BekdIb3US8rPFedZsDw6DANttySkayO39XRXl1oJUVWd7O0WgpIGhJNA0DVCbTqEGXFcWZhZjE2DtMujnF1V5BaY5o5YxKHNEbheYmgPNcLiHDpcRLJkmewlxNAaKyVskWBjhpzgHE6c/96q7TTvgsLQ6KUPaftDYqvEyOa0DQjoRa4XBsVIJpYnxvY3Wsw0sdF05pczAlyJHHmdiMLiicLK+NjjeUHuj1LpYXiGIdGC8Nf5aFUmjJ1WuGNhbtSzMrtuyJuxWGnbkxEYro9thZJeC8PxIzQ3GesbrHsWp+HB2VDsPRsCj1C6zyWOVwlcyf5O4htmGaOQdHd0rA+HHYB2Ysmi8Rt7QvRtknZs/MOjgpjGOH1kZHi3VdZ5v1i+P8cCDjuKj0eWyj8QorW3i2AxGmJw+U9atdCTD8Oxn1kUZcedZXLHP8nIXWYJ3s6B4sLfLCs6yi2FmFl/hMZl27od+inMzEsz5o2YmNxuq1C40/A8dDq1jZQObD+ipZjMdg3Ze0kYR9l4/Qq8JeqnL9jtNlwzA5pY/DOcKJ5aK6PtXgOwmKbI0aEOsrmRcfkLcuIw7JBzI09y3YXivD3WG/QFxshzav2LFxsamUqUhdZOIwOcj7ce/mFGL5rZ7HEywuvUO/qujG9kjc0b2vHVptKSGOUVJG1w8QsbaUt+dBpt0Uoy6abn/0qXTsc36fCPZpVgaAK2XAse4OZJJE4AAZDyCi9mMib3XtnZ91w195QQgZDthsY4G9i5Te3FNJD4YsQzrpZT7CPERh0+Gja52hF5SpvwjzJ2jJZY+rRq1NqrZi4Y5Dnw74nv303pU8dlZJwhzmOsF4C3Ydk2vzh7XitBW3+9Fg+UMTI+HtDGhueUE0NzRSdpemysnCoR0jb8FzMB/DA9SV18YzJw8D7rf0XLwTCMKzRefy9u3j6aIvTWxqyxDvrW1YxaqSEIW2CTSQqGhAQgEWhCAQhJFCEIQc6TH42bD5mysaTqBGNKXNws+JmlfI7EEgHK5uoKvMYgnDS94iedADQB6KMkYjxJkYRTtH1y6FfQ08O/SWLLjUp1I3KwcbDjiInvIJewGgNl1o8ji0Sgll94Ll8ZjmxXEHuw8LnRtGUELOcXC+y4WCIpDtbqWksaTqL81VgGPjh7OVpa4kmitJZzWsejLtFkbLsilzeKxNLhLDqAO94LoOs89FRPDnY4Bodm0IsBTLWjHtysHjH4OYyRhjrFFrxYK7EfykY4ATYYt8Yz+hWCPhwzfSyRRjxeD8CtDMDw1v1mLafytJ/Rc8dx0y1e20cVwUvoTBp6PFLRBOyXVrmk7EtKwNbwWL7Ekh/IrRxHAR/VYaQDwAC6y/rlcfx1R3h3m5h4i1E4XDv1MLGn7zO6faFzjxxoFMwzj5v/oqzxuY+jhox5klOUOGTZLhJoHmaGeSaIemyTUgfhPPyV8VSMDmG2kaFcscaxocC1sIrbuXXvVB4jimh1TNislxytA1PqXl8uOOV3Ho8dsmq74YU+zXk5MfjCf4yYjwdSyTPmfq+WR/5nErj8bpze1LATTSCelqJ00K8ZhZn4aZs0JyvbqCvY4TExY/CiaPQ7Pb90rOWGlmW00huE6pHMLLSnF7tUYtlPF7tUItkrUWpJopZA3dc/iTSMVY0LmjVdEZW6ucB5mlg4pIztI5GOa4AUaPitY9pWSF5ka52QjKct8iVk4mNYz5rcJu0jygUMxdSxcTHcjPiV1jmwIQhaAi0rRaAtCVoJQCErStA0ii1EuQdHhjc0UngQnO0h6owGIELnAnLm58vWtwqWw49/4hYrcZSwPaWP2PPoeqwPaY3ljxRGhXXdEQVnxuHMkbXtbbxofEJjfpLFUI/s98rUTqtboDBgWtcO8dSsZK6MC6QNUqsp7KCTUzqojRSGiCNEJhSOqidECIQLTtGiBh1bqEoDhY3TdrsoXyQVO3ASQ424oQMJ0kE6RQApBloGisa4EIEWgDZIaoc60goLWlSDqVVkIDkFwekXaqsOTQWHUpu0hcfBQB01Tkd9DXigzjde3+SZ/+Ed/jO+AXiBuvXfJXExs4ZLE94ae1JF+QSjulRSzA6ggjwRayppJoQJCEIAJpJoBMJICIqlLQ5znZv8otYMPM7ETSsdG4N+xmHtWyeN2YuY8g9DqFSJ8oqWP1tV0I4pzcNE1xGVx0A6oDiYxaT8PhsVMJHSOLhyJTxADHhg6Ws2NRVf0nqW2A91YAbe7wC2wfVhYnbTQChRBTXRgi0HkoOjBU0iqKHQB24BUAySM9x7m+F2FqRVoikYmZnpsa8dRoVM4nDzNyTNFdJG2FIsaVB0AK1MrE0ok4Lw/EAujb2ZPON36LDP8AJuVoJw8zZPwvFH2rccOWm2209WmlJuIxMemcPHRwXSeWxi+OPPS4HHYJ2YxSx/iZqPaFZBxrGQ0DIJAOTxa9GziIGksbm+I1Cb4eH44HPHE8nnVO/ddJ5Ze4xws6cyD5RRO0nhczxabC6WHx+ExP1c7LPJ2h96xz/JrDv1w8z4z0d3gubPwl+DlDZpY3jemHX+iusL0byj1ByRRl8rmtb1K5c/FYIpD2DC8dfRC5r3E0HEkAUB0VTnBcHSNs3GsW7SOo2+0+0rHicZisSwNmkLw02AQNCqi8JZlNq3P43i3xGOUMcKr0aRh+LMjjax8B0FW0rEHN6ILWlYym+2pdO3h+I4KRwHa5D+MUukxjXttjmuHVpteQMQ5Ib2kRuN7mnqDSnHS7ewLKUcq83FxfHw/3vaDo8Wt8HyhBoYjDeth/RNG3UpBVUPEcDiKDJgwnk/Racli294dRqgrSVhjNKJbSCKEIQCEWhAIQhFcmV0IgIxckbTs5pNm/ALA7iLGRhkcWatLOgI8lzDI27LrKRmaNrK9V8l+nmmE+24cRna0NbHGPGif1SOPxNkhzR5NCwnEHkxITPdtQWOeTXGNb8TiXm3Sn1ABRLpXelI8+biqB84caaxx8mq1uD4g/0cPOR4MKnK/q6gyXugsHUK9vBuJPIrDSgeOisb8m+JO3Y1vm8KbGS2AekEi+Mc7XTZ8lMYfTmib67V7Pkl/MxlflYmxwzMwcrUTP0aF6aP5LYFv1k0z/AFgLSzgPCo94HOP4nlNjx/b+AR25OwvyXtRw3h0fo4SIe9XMw0DPQgYB4BNnt4drMVILZDIR4BTj4bj5z3MJIfMUvcUWuoR6dQFIhxFXV7FB5fCfJbFS64qWOAdB3isbuBzte5j5o2kGiKJXtY8zmjNuNCsfEMGXPbO0b6O/damLl5bZjvF47F8KfhYu1a8SD7VCq8Vr4Wfmbu3hkc9rhTmHYj913nYGTJeQlh8FxWYY8Px/ZytPzaQ6OH2CrxccPLll/wDXbDmyMa9htrtionRUDEYfAvMTsVC+F2ujhYPULSDHLHnhkbIw7ObsV5/Jhxr2+Lyc57U4kZmNIUIhorYyCTG5Bjcw6jTquddoSYQhZac3iIIxQJ1aQKWfESNEQDmEg8xyXakjZLCQ9t0LHmuYYmyZmEajcdFqIwwmtWajmFHiLg6BhH3k5WSYaUGtOR6qx8A4hCGxODZQdjsV0lZuLk2kSu3H8nXAfTSEno3QLQzg2FbvHfmSryica80XUm1r3+gxzvIWvUDAwR+hDGP8qfZ5dm15LPNrg823B4p20Lh56K1nC8S7fI3zK7paehUKKzzq8I5TeDP+3M0eQVg4OwelMT5BdGinkJU51eEYRwvDM3zO8yrBhMMBQhb7Fp7JyYhJU5VeMYZ+GQyttn0b+o2WT6XDHs5hpyP7LuMiI52m/DskaWvaHA8inI4uZFPYAk1adnD9VqjjGbTVpCz4jhksJL4Lezm3mP3UcJM6N3d1A3aVuX2zcVvEHfR11XIOmi6nET6JG2q5T/TIXeuEHNS05qI0KZ1WVSFVohA0CBTuYQAKkdVEsIQLCgNOqVoIPRR9SokSAqj1UjqoP0YUFakCoAKQQO1MKCdoqegSs8tAkFJQACkAjyTQIhFJgoQI6bKY2UHmgiN16IJBOU/RjzQBvajNs1BAbr0vydj4XNgpYcfM6CUyXHJyqgvMhbsMf7OeXeS3S4zdeql4RxHBt7XBStxcPJ0Zs+xURcXLH9niYixw3sUVxsLj8TgpM+FnfGfwnQ+YXYZ8o4sU0R8XwUc4/mMGVwWdyt3GulDiYph3Hg+CutcpvDcDjTm4RxANkP8AczaH2qL38S4YcuMhcGD7W7T60Z07CFhw/E4JqBOUrY1wcLaQR1CJo00ItAk0IVBQO6qfD0VqaDDLhgd26+CzSQPY0ydq7QaCrXXOu6iY2nkg42EZNNGZHNok6DwXSjaWtAKuygbCkELPFdopoQqhJFNJUJNCEDTSTQNRLGu3CkEKCl2GB2Kpdhb3ba2qbaALnaAblWDA6STCR5hK4dGnVciaYvcXE2TuStHEsX28xDfRGgXNc42unUc+03P0VRJKe6AFFKkUpUilFKkKVIQA0QCikUgNCEiwFSQgrMYU4pp8O76GV7Pymk0EINsXHsZHpJklH4hR9y2w8fw76E8T4z1GoXEoKJYpoesixOFnH0WIYT0JoqboyF47IbsKyPFYqE/RzPb600u3qyEUuDFxzFM+sDJB4jVbIuPQGu1hc3xabU1V26VIWccWwJAPaOHm1CmjbG35N4Ju8kp9gV7OB8OafqnP83ldTJarxM2HwUfaYmVsbeVnU+QXexylUw8PwMXoYSIeJba1ta1o7jGjyaAuHP8AKqBhIw2GdJ+J5yj2LMflTjD6GHw7fUT+qzpp6fM/Wkh2jgbsLyr/AJS8Td6L4meUY/VZpON8VfvjXD8rQP0U1D29oY5L0Oil2RB1XgH47HPPfxk7v85VZfK4d+R7vNxKejVe/kMTNXzxt83BVPx3D2A58ZAP84K8Hk8EZVfRp7N3F+Et0OMzeTXH9FU/j/Cm/amefwx/uvI0i03Di9O/5TYNv1eGncepyj9VS/5UgimYH1mT+i4CScji7b/lPiD6OFhB8SSqHfKTiB9HsGjwj/dcojxSJAGqcjjHSfx/ibv/ALOX8rGj9Fln4tj3gh+NnPgHkfBY3ScgqynKmosfiZ5PTmkd5vJVVWUwLUwKU3TjIiAAvWcEH/w8Hm74leUJXquBG+DQ+bviVzzvpvEYppY/M1Thxr6FjNSliNVnjbR0K5bdHQ+eQDV0FnyUDjWk2zDtPmAFmF7ckUVdmmh2NnLHBrI2iivNtkeOJNcDqWa+K7zWOINNcdOQXAxBGFx8Jl7rXNonpqrEdJ7Gzx6i/wBFgxEEmEe1wNg6hw2XTZEGgPa8EHpsUSObJE6F2rTrR6+CLKfDuIiZoimNHkV0HR9Nl5maB2HfYPd5FdThvFBlEUx05FFbXNrdQIC2GNsjA5hu1Q5hG6aNqK6ILQeSsIIULWdNIGMdEBg6KzMl7lNCHZhGRT+CdeKKrDFLLSlQRogQIVM+DinOYdyTk8fqrjSBqg4/EoXsw7WzCnZqBGoIXLcy5D4L1GOwsmKwmSNuZ7TmAXAdh52yOuN3LkvRjdx58pqslAOIUqDXDS1IwT5r7J/+ko7Ccn6p/wDpTaaqMlUARuUjG0NvLzUzh8QSPoX+xTEGIquxk/0puGqra0geFKLxoDzVhgxP8mT/AElL5tiD/cyf6Cm4aqF6be9R3V3zbE/yJP8ASVJuAxbtoXDz0TcNVlIIKhJ6Kk94Y5zSbcDRCqc/MdqCqBNK07QCaSEVIJ7aqNpKCwu8UZlBNBPMmHAqoqTdEDcdUmmikUKi3tKCUhzBvkqwpP3HkoEF3uAcNh4jhMQJJHRvY4ZSNtRzC4IXpfks/JDifFzfgVMulx7Y+I8KxHDafI5j4iaD2n9FlJ0tdj5VTZsNh4r3cXK/g3D8LieDsE8QLi498aOC5O8rzxIBsHVdHCcbx2HaGCYyR7ZJO8KWjGfJqZtuwcglH3HaO/Zcd8UuGlMc0bo3jk4UrKaldv53wzGH6bDuwsn34tvYrI454+/g8Q3EM6A072Lg5rFoZI5rgWuIPgryOL0sPFXB2SdhB8RRW+LExS+i8X0K8yzikuUMna2do++NR61YybDSH6KR0Dvuv1b7VYxcXp0WuLFjMTA0FwzM6jvNW2DiMUnpd0+CrNxramoNc14tjgR4J2jJoRaFQJFNJAkIKSBFCEkDQhCBhNJNAwhCFAwLWXic/Zx9kNLFlbGDXVcPiMxkmcep9y3hN1nK+mB7rtU7nRTedVFarMA0ToopNRR5oRumoBFI5IQCEHkikDpIp80boo5JJ2ikCQhNAkiLTCEQsoKRYFNFKivs0KykIbd/jfG2cPuDD0/E8zyZ/VeQnnlxMplne6R53JKh3nkucSSdSSpAUtXL8SRINaOSKCAi1hs0JIUAhBSQNNRJRaB2kRqlaYs7AlAi+kZkGF7jeR3sUTDJt3R5uAQDnqouJVhhr0pYx/mtR7OO9Z2+oEqiBQArhHDyMjvJqmyMcoJHeZpXSKdkLUYJHVlwzR5uTGHn+7E31WmqbjEV6/5PiAcFiMj6OZ1i/ErzcmGla0uc9unQLt8LwjYcC1+dzzKA6js3yWM5qe2sfbqufgOevrVT58A2ssQKzOZroFnfG69ly23pvONw49DDgeaBxF102NjeiwBhTy1zTa6azjsS41ma31LzHFmOdiCHOst6rv0HfmHvXP4qzNG1zW3Jt6lZTTncPxhhqGYkMOxPJdMg3YK4rw6LEsE7DQIJaei75LXsD2eiRYVqECJGFrxY5hYZ4HQEPabaem4WqzeisY461oSKpRraXC+JZHBjzp0K7uVs7MzDY8F5LEYYxEvZ6PwWzhnE3wODXahalSz8dl8WU0VU5mugW9j48RCHs1PMdFQ9jhvolxJWQsPRABVxaVEhYaQyJVSkbSIKihJBCK6oETXkgeBToJ0oLMM8tnjJ+8FnxwqdwrmrWvyOB6I4q0/OnFo0K19H255CVKSRXPbekUJp1abNIa2ptukAKYCbNCrU2CtSdAgBQxj+zwczujD8FYleRec0jndSSgIATXpjy0UikIVQITQooQhCACaSED3T5JtFC0idUCTpCaAaNU3+kU2KLtygAu78n3ZIpupcFwwu18n4nTGWNvOiTV0OZUy9xcey47IJcVG37jV2ODyZeFxDxPxWDirIZpZZMzYzC1rWR5aLupN62rOFTD5uYrssN+ornfXp1+ndim7wXlvlPKZOMkA+gxrV3Yn94Ly/EZO34pM/kXkD4KQd6f5Nskwsb8LMWyFgJbJqCa68lxMTw/GYJx+cQuDfvjVp9a9sHZYmjoAnHJmsGiDuCqcq+f5k7XU+UseDhxwZhmZH1cgHog+AXJDgG72rI1yasNiZYHWx5HktrcXDL9azK77zNPcuSxylm1VNO2yRzTmgmz+WhWqHikjdJm5h12K88x5BsEhaWY11ZZAHjx3UTi9NDjcPN6LwD0KvXmI3xSei/I7oVpixs+HNB9jodQkyZuH479pWsEHFGP0lYWnqFsZIyT0Hh3hzWtsWWJpIukrVQUlzTtNUJCE1ABNIBNAwmkmBqghi39lhXHm7urz0zrcuxxV9Na3oLXDe5dcZqOeXaoiykgm0goqXJCW6lagLTu0DVPRAk6RpaECpM6Iu0WgLoJITQJBKEBAAJ0kUwgOSWwTKEAN1KrSUggKCErQiOeG0PSb7U8oPNvtW/wD4DiftPYPKygcEI9Kb2BNLyjn5T1HtU2YeaUWxljra2HhsMfpSOJ6KBwkH3T7U4nKKPmcn2pIW/mlb+6XYRg0/ExDys/ALR2ULfsN9aWeNvosb7FeKclPZ4cbYhzvyxH9UZIvsxzv9QCuM55aDwUe2I2V4pzQ7Jx9HDH/M5MQzfyom+eql2r+qfbO62nGHKo9hPX1jG+TUfN333p3erRMyupIynorqJukcKw7vefWgYSDm0nzKTpaF1oojEfh96ej2s7CFu0bUUxuzWj1Kvtx90piQOFoe1oeEZyqgQmCmzS7tEu0pVAhBIHNXa6Od/cI6rv8ADyP+GYb8i8663scQNuq9JwvCmThWGd2jWgt/VcvL7jph6DnC1U9wWw4OIHv4j2BIwYFo70rj6159Ou3OcQoE2ukXcNj+xm8yonGYJvoYdnsV0bc8OPLdYeIjENf2uWozpZGlru/8WDdI4gPUufxfiD8ThxA80HG6VkHnps88jWinPdTQBzK9Jh+DYyPDsjIYCBrb15/ERmB0Ukb9azAg6g2u5DjJMRh2yGQ2RrrzVRofwuaKNzzJE4gegDqsPaMroQrS8c3361nmEbtWuoqCYmBzA6rPLh+8Xwf6f2UcrgVawm7aacjSeAx0uGkFkjzXpMNiIsYy26OG7SvONibiXZQ2pug5oiMuGkDmEtcNluVLHo5Yg3ZZ3ilPB42PGtyv+jnHLkVY+IjzVuO+kl12yEKOoVzmEKshcrG0atIiuaZSKinskaStCBFaMebyHq0H3KjRX4ogxRV9wBX6PtznN1UCKWjKALSLBS5ujOpBNzaKQFKCVJjQJNHNSQMLHxt+Thkg5uIHvWsLmfKF4GFiZzc+/YP6rePbGXThDZNIbJr0PMSaEwgQCCFJFWgii0yDeiAwlER3U2M5lWNj8EnkDQIqJKijmmgAnSWyYQTbpqq91Zs0qukEgunwsSGHECN7mvy2C00fJcwLvfJmFsss7pTUMced5B1roEvtZ25xxk+UxvfmaTZBHPzXR4XFKXOmfowigOqyYnBhre1Y4ZXk5Rdkea6+DIfgYS3k2j5hca7r4svaDO7KwauPQLz+Jwzo3iUAiOUksvcgFdLiOLmwsIaxjCx51cW6jTbyXLlxUMrYgyIsLG0RmsE9fBamtM/b2DJmy4dj2mw5oKrkxTcLBJO77IsDqeQWHg5lPD++0hubuX0WHj+IoMw4Og7zv0RNMOGhk4pxDISS57sz39BzXtX8OwnzVkUeHYGtFDT4rlcAwQwuAEjxUs3ePgOQXciccgC7Yz055X28/jOAQOzGMGN29tOnsXHxXC8ThW5i3tG8y3l5r2r9LO6qEecEu5qXD8XHPTwgfWidi9F63F8MgxAuRjb5EaELj47gr2d/DC+rbXO46dZlK5YcpsnezYlVyMkhdllY5h8Qo5rWWnQjxTTo7QrRHM5pBa6x4Fcm1Jshae6VDT0MPEnNoOOYdHfutkeMhk3OQ+O3tXmGYrUZxYWmOZpPddSvJm4SvS3pY1CdriRYl8erHeofstsPEWuoSN9YW5lHO42N9phVRyMk9BwPhzVgVZSQgFMIGpMFuSpSByMc8/ZBKDicWn+mcB5exch799aV+NlzTHVYnyXouv05faealK9FSpArLSy07ULUgVUSCkFWCnaCd2mCoDfVFoJkpKNosoJItQtSvRA0AqNoBQTQlujkopoStO0RIpIBQqBCEIO7PjI4j3rI6hYJcaZDTbaFzMTNNK8vkLnHwKzCV2anPc1XVhqV03PaNyqnvB2Kxdw/3kntTpn8yRE1F7mk+KjkJVOn8x6ZeGEEPcT0KuziuEL+iYhf0VXzx+zdSpNlxbhbYnkdcpQ0n2T+ifYuVRlxQNFuXzSLsQfttHrQ0tMTuqWShqQqS2R3pSn1KPY/icUFj8mWs4tUnIPtJmJo1on1oyfhAUUi9pCbZQG0GkqQaR0HqSI6lAxI7kxGZ+2UI1RR6po2ff8AAJ5ZD9pR15lPZFQkzBpsn2rtcPMzeHRBxyN+zZ5LjSHu7Lt4bBYmfAwZMO4tLRRJABWM+mseydZ3l96gWt/mX5BaxwnGndsTR4uUhweX+8xMbfIWuLow2wfeKZkHJntK3/8ACYG/WYxx8gAn8y4ZH6ckjz4uQc7ta+6FzOIFz8QDmsUvS5eFM2gzHxsrkcdMLnQugiEYAINDdBxprDFv4fBPJgmujY9ws7NNLDiPQXb4djxh+GRRdsGijpVqrUW8Lxzv7l48yApjgmKPpmNnm9SdxRpNdtIfIUqH8RBNdnI4+LlEaDw2SCIn5xE4jZo5rEZBZ0o9FL55KfRwo9dlRqXEO+kjDOhGiKLLyC0nMFqw8zJxkk0kGx6rH2bmmjoQrCztB92Qc+qo1OYWusaOGxXUwOP+cAQTENlHouP2ly4MR257KamzDZx2f/VD2a0dCPctS6TW3deytHbql7aWfBcRsiDFnwbJ+66EkVeI6rdx3Gd6YSoUVoezKqyuNmnSXaABrZItKmhZaQoq2Y/2WMnlfxVfNTdrgz1a79FRmBDgCNlIKoO5DkpiyudbgcFW5tK7KVFzFFUhSAQW0kEEuS4PH5Q/FsjH92zXzK7y8njpe1x87uWcgerRdfHPbl5L6VBNIJrs4AJgJgKQCBAWpBqYClVIhBhUwAEi6huqnPtBJ8laBVboQgE0k0UKQSAUuSAd6IUU37BRCCQW3CSviikyHcUfJYwulwmD5yZobAcYi4E9Ql6XHtQZiYy3xtd3gjHf8OJcNC8kLjwYU/PIo8T3GuIs2vXCJrImxsbla0UAFxdq5uOwvbcPncXNa1gBs8zegXnsLh6xkLZhTHOAPla6nFeKWPmeTK2J5LqPpm/2XPxOIZLMZGDKDqAOS16+km3rXgNaGtADRoAF5eVvz7jfZ7tMlHyH/pelikMnD453bmPMfYuD8nm58dLK7XKzfxJSD0tgAAaAK2OShuspclnAK6yuWm1xtSqmrK2S6V4k03WtponjPoU3tayOt1HPZsqt7yT0RFMuGinYRIxrvMLk4r5PAkvw7y38J1C7YPJSu6s7LNxjcyseLxODxOFJ7SM5R9oahUBy90+NkpyuaHDxXMxfAMNISYrjd+H9li4NzN5q1MEhasTwfF4cktb2rR90a+xYs1Gjoeixp0l20xzObufar24lrvS0WLMEWsq60bi4jJIAfErbHjpoaErcw6n91wGPI1BWqPGPYKux0WpWbi9Lh8XDNs7KehWPE8YMb6hitgNZ3A6+S58WMgjjklaKlYO7W1+Sz4THuaS1r6B3aRbT6l0ntys07WH42xxqaOvFq24nFQvwEjongk0K5rigYScXJGYDWro9R7CpzYY4XCmVs8csbxTSw6jzHJWT2mWtOTM+5CfFUk2bTe7vFV3qulckwVIKI2UhsoJ2nagFIaIHfRFpJoHaEkIHadqKEEiUWo8kKodqQUE7UVO/Yi1G0WglalarUrQTCFG07QMIQhA/muJOoY2vzJHB4hwp0bD5ro4T6dhLXZcprKrnN7Npc52nVdrGJXIZw2228Pa7o1unttSOFw8Q78Ujj+J9fotj8Q4scGe1YyXOBsnRZsVE9i09zDM9dn9UGYg2IoG+UYtQPrUCRqsqu+czDaVwH4dFU+QvPec4nxKgdkje6CVtRmHJR8kV4IGXJWjI48kdg6tUCtJSMVDcD1qHdBPfTYdIIKWZg5kqTZQD6OnkikGlBapiUEch5qJkaN3ivBQ0VJ5TSXbRjxSOJH2WIIu2LTp0XcwnFJ48BBGwGmtq1wZZM42or0WDbn4Lh5cPE0ub3Hggb9VnOWz01j6ql/EcU/mfaoGTFScnH2rUG4x2zY2+sfoEvm+JJp+J0/CD+q4OrN2GLdqQR56JHDy/akaPNy1/MWn05JHetSGCgG9nzKgx/Nmj052j12s2OgY2DOxznUebaC64iw8Y7rdfC1VxFrXcPmysdtdkUqPMT1k0XYw7ME3DR5yM2UX3SVxpdWr030jYWU1gpo3Kqs4fgwe5G5/lGpdqLGTDSV1JAUXOmJ1e0eQUO/8AfKiJl85OkUTR1JtRLXuH0j78G6BIFwO5KRLulhBOmkAaCtqCiWUVAvcPsFTjlB7r9OhKCL4xICD6XIq6DEdqRBiSGyAUx5HpeB/dRc2t1CRjZGU4arUF8sRBLHtojqtOB4iYCIMQSYj6LvurLBi9G4fGnujRkx3b4HqFLEQujdleNd/A+IWp/lO3dfGHNzNIcDsQsr20VjwGOdhiGO70ROo6eIWzF4iBvfErC07G1c9WbTHculRSLqWOTiUAun2s0nE2Gw3VcHZ03PCshf2kMzOgDv8AftXCOPe7ZpW/gkr5ZsQ14oGE17QkEyQCrGnRUv7rirInWFmtxdGpEKDTTlaAKWVUPZaqy0tTlW4aIrPK4RwvedmglePDXOt2/Mr1PFDl4fNrVir8yvNF4DcrBQ69V38XTz+XtVSYcQmEELq5G16saQVQQjUKDUCi1mEhCsbICiG5yhRWhrGOCfYDqgzpq7saRkAQVAJhqsy0FEuRQW0lzQH3upkjogqd6SBuluUwEEqWrBTmAve0A23KQelhZTspwkhr/L9UqzttnnbiZbhiLc2zbuvBerwglbg4Wz/WhveXC+TMDXzSTuF9mKb5ld58hAcWiyBoFxrq878osMIsU2Zu0o181i4Zg34/FNhZoN3HoF1MRjI8QexbLHOMxeRKC3UaaWefRY+HYv5jxBsjfRccrmjmFrWjb0+Pa2DhUzWaBkRA9lLi/Jtn9mmf1fXuXb4x/wApxJ/AuP8AJ41gHeLymKfTpONWVXm1RIeSrta2ml7H1zVgksbrKHJ51dpprz2i1m7TSlLtNALWtppoaaFqQPXdZ2vulY081dsr4+6bKZeCqg69NlInTRUM+5Z8TgMJjAe1jGbrz9qtLr3TG6xY3K8/jPk/NDb8Me0b0O65T2vidkkY5ruhFL3FkVRUZ8Ph8SzLPE13jS53FuZvGxDMpPZlHgu1i/k+NX4OSvwnULlzw4jCg9vE4DruFNNcmWSxCfErOHFrgRutE5uFtHcqpkbnC1uM1oZiZI2jMbBXQtp4eHtBGck6+xclpLjryWt2P+hZC/7AoHwXTGuWcUSDVRAU7DtQUwFpzIKQQikDFppDRHNA1LdRR0UDQgIvVVAUJpWgPcjdCaBWnaSaAtPRK0IGmNkii0EsyAVC070QT16oUcyFB3cXi8JDKPmrdC0aVpf6rLNmmOZ8rSel7Lm5xHldmNjWrSkxkTnE5CT5rtlkxjjqab8lNPNUZXOdSxHFj7Mf/clGcS9pEcUjh1AJWLk3ptMPUhR7AfeVDcLxAj0HNH43AfEqLsLiP7zFwsHQyX8LWdrpo7Jg3consRu4e1ZTh4B9Zj2nwYxx+NJGPB13X4iQ+DQP3U5LxrSZsO3naicXC3YWqQyMjuYWR3i56YhkPo4eNvnqpzi8Kb8dpTQqxiXnZhKvEE/3o2eTU24OaR2ssjvyhTnGvjrP20x/ugPNQL33ZLWraOG6nOHf5jSYwcDPTdGPN1/BZ+SNfFWAvJ3k9iiLdze7yC6YbhmfbZ/lYpfOcO3YSH1AKfI1PE5zYJHbQvPmpjCyn+7DfMrb8+YNob83KDsY87Rxj/LfxWfkrXxRnGDk5vaPLVWN4e532nu8mqRxk/J+X8or4Kp88rz3pXHzcpzq/HiuPDsvpBw/M4BdjhmOweAwLoZpgSXE5W6rzpI5lRLhSszsLhK9Zh5IsRD20LnFhJALt1bkA1WPgZ/+JYTtmd8Vt6n4KMX0iWN8EaDkgjYozKIKUMQzPg5m6m2H4J2bKYduDsVR41zTQBHNd8vc8CtdOS0/8KwV5uxs71mNLR2bMoDQAByCq7c7s3VZ0Vb+6V0HxaGwsssJPJEZi5Ik8tCpmMtUaPkgjmIUXOBKkQokILIpgRledOR6Kx7KWMhXwzUMjzpyPRIJOaHjK4aKyDFMw8RgxbSYq7j2i3M/ohzaVUnZublmOVhIBceS2yZxGHJIjma7WhyJ9SzP+bzOslxPgCtsmBjgeG9mzaw4ahw6gqcRZHI0uia9o3aeazr3pvbnsiiJqPDSvK1R4HEO2wscY/G9ehw/zbER3AAw829FCWFzD1HVaviutszyTenKZw1395I0Doxv7rVhcPHhnOcyyS0iyVabtRC56dNudM+zaWHlF0p4jDS9qREwuB1B5LK+GbDvDnj2LnW46jSDRVoPRYoJQ5oWpuuyjSag4KQtMssKDk8bFcNl8x8QvLr2PFcIcRw+VjPTAzAdaXjmnVd/H08/k7NTpQU11cwWpFisATAQUFqgRS1lgKrdHuiKQ9w5q5mII3VbmEKNINbZwd1LOCsQJCm16C95rmqiSU90ADMim1hKk/RqmCK0VUm6iIhTCiFIBAPKtw8T5Q9rKsC9fNUn0lt4XjJsFO6bDlubLlIcAQ4dCEWdu18nnshwr45Dkkc+9eei6V09cpmJwePNsy4Gc7sdrE4+fJXCSbByCPExlt7XqCPA81zuP267cbjUDcPxB4Zo1/eA6Wuh8m+HNmd87l1Yw00EblY+PyNkxzS3bIF6Pg0fY8Iw45uGb26pVaOKjNwnFD/plcHgBrCPHSQ/AL0M47XBzM6scPcvN/J930U7OYcD7kifTpyO8FAIkKgSqHaLNhRvVFoLL1KMygTzSCC4O2VjXa9VntSa7Va2zprD0xJqswcRzTDzauzTSHXzTzEarOH0d1PPYU2aXB6edZ89KDpCm101GatlCTFDKc7WvHQhYnynqq3S2CsWtSOZxR8Xzqo42sAGzRSxCQ0a2U8W/PiHu8VTVUkVYwbrNNpIei0tWeYd8rpi55lHK5h6hbIpWuWGkC2m26Lbk6ddEELLDieRWpr2uVQkKVJEIhJ0hCA6I8kCijZAX1QjxQBSB8krQUggaEAovRA07USgeKCRRdBJAq0EuSOSV2hA0JaIUFz8E2RpdHG4DYWVldgZb0yj1rov4vERlbhnEeL6/RUHiTr7uHhHnZ/VYy8nr07zxKIm4qFnZsexoHMAWrexxso72Ild4C0jxDE/Zcxn5GAKDsZiX+liJD/mXLnXT44s/wCGzG87ZPNxr4qQwEbKL3Qt65pAshJdqS4+aMtKcqvGNnY4RpszxjwawlMy4RnomR/k0NWMepCba01nGRD0IHH8z/2Cj89d9mKNvqJ+JWWx/soroFBoOMmI0cB5NAVZmmdvK8jzKgA48kZHEooNnd3tS06qRiIO6fZityggK8UadFIMbZu1ZExuuiCuGJ+ImbDEAZHaAErezgWNce86KP12qOE6cbhr75+BXq387K1I55ZWOGz5OnTtMWPJrVoZwDBt9OSV/rAXSApuuqYGiumOVYm8HwEZFQZvFziVezCYWP0MPEB+UK7LqOiCCrpN1HK0CgAB0GyjWumgUtdNFIjlaaNoFqiWhp8VbWvgkW2U0m1ZFlIjkAp+CZCaFWW/NOlNMDkqbVFljXUqp8a00RslIAdt0HOliu1lcNdl1XxB7S3qs0sXuV0jDlJUHM0WksrfkkW2FFY3MpQLaWp7AqntUUQz5Po5PR5Hor5Ig5rmnYhYXtV2EnLSInatO3grEGHxjsGfm2KBfhidD9qPxHh4LfNFkDXNcJIn6se3ZwWXExsewl+lc1ThcRJw9zmPaZcK825n6jxW/V7Trptje+J/aROyuHvXZweNjxTMju7JzaefkuU5jcjZoXdpA/0X/oehVRY5rs7DRHRXHK43VLjMvbtzQUe7ss5bRVmB4g2Zojmpr+vVXzQXq3ULWeEy9xMc7j6rkcSxcmEjYYXUXE7q6IHExfTAeY2K53ynBZBC5uwJC6kJDcFhT1iaT7Fwzw1jt1wy9sDoDDIWjbktER0Vk3eFqoGtFwd17VPdUtdSsaVFSq15Pj3D/mmK7WMVFKb8ncwvVrJxPDDG4KSH7VW3z5LeF1XPPHceNCkFEAg0dCFML0vMYtTUAp8kDCaQT2UQZQSq5IOYVtlMFUYy0jQqOxW4sa4KBw4OygzZir42WLKsbA1otWd0BBUQGtVB1NqyV+Y0NlWgYU9mqITedAEEa11W3hzQ4yX0WNei+TGDjxGHxXbMDmktGvLfZS9NY9ubLDR0V+E4liMK3snATQc4pNR6unqXRxvBpYLfhyZYx9k+kP3XKLA4HTUciufuO/qtr4sBxPKcOck38mU0fU7Y+tbsNi5MM1sEgJDBWR4pwXnHx0Vtw/E3MYIsWzt4hsSae3yK1uXtLjXqcPMyYd03fJeZ4X/Z+LYmB2lggeorfhS2Xv4GUzAalmz2+Y5+pc7FuMHG2TuBGYjNfjoU1pl1ZDarUpKtV2gZNaIvRRu07UUF3JSvVV3qpWiJEqQ15qNqQOiCRdok0qGZSBQWXaeZVgpElNqszWoOdajm1USfFZ2qMmqzvLqNFXPNBUPIDHE6LKuQTbneamQ0taBoQocymNVuCxmizyauK0N0Y47Kh267YT04eS+1fJNMpUtMEW3rzUmSOjOqE6BQaYsQDutAcHbLmFpB7qmyZzSAdCqjeQhUx4gbFXAtdqEQkUSpJUgSAhFIEjknaRKA1QEb7oCACaL9qVoGi0kWgloCi1EpjkgdoRaEFNIy+CuoDkmNF5NverEbj9lMRv8AJXg7IJ0U2qgscOaOz19JTcEuaIiGa76KTWNvUIG/RNu5QIAC6Cmot3UkACgICNrUUnFB9FDtlH7G6qD7XqU4tyqzuPJWRGkRPhWnG4fzn4FerfuQvJ8M041B+deseCXLrj0459i9uaBrXRIA778kx7CtaYF3yR1TAItSDdEEB13CN/JSLaGienTQoFSVa2Sg6eFpHVAiPf0UXGq5qR20USAdjsgjdb7IvnaWpIvZGvqQSzC0ydNNVWT60ZjWiCTm2N1Q/QVv5rQBag6O+SDFK1p1Gh8VQRl3XQfHqs0sRCDMRfJVvZotBa7az7FAh17AqKxOYSapRY0MmbrevJaZGuJoih4KgsLXA0g0zawuXOlxIhlbFLrE9vrHiujeaNy43FhU0X5f1Vg3wzTcNlNDtIH+nGdnf1XVLWGJuIw7u0w79jzaehWBwa9gDtQQszJJ8BN2kJtp9Jh9Fw8Vrv1UdOSInvM0WzAcQLCIp/UVRBLHiIe2wx7v22H0o/6eKjLD2gsbpLcatkyjp8RwDMfg3xaDMLaeh5FZImuZw7DseKexgBHiNFXhOIvwoLJrLWg0jCTPxOCbI7Vxc8H23+q1nq47Zw3MtGTYVZ32TBN0nW68VeyEDY6K1uyqoqYNKKndJXzUd00g8txmDsOJPyimyd8evf3rEF3/AJQwZsPFON2OynyK4IC9OF3HkzmqZUmmgo7qQFea0wkKTKQTQIovomUiQEEg5PPSpL+iNSPFBbnVb3k6ckidKUTugSYSTQSHVRu0zoEggkvZ/JqMM4W9wHpyH3ABeLXvOBMy8Dw/4gXe0lFjUSsGMwMGL1c3JJye3f8AqtzlUB3lnTUrzeN4bicH3ns7SL+Y0aevosTmtcF72L0aOoK5PEuBwTXJh6hk6fZP7LOnSZ/ryeV7DbSQRzBSc9xbTiSPFasRBNhZOzmjLTy6HyKocwEKNupDimywttwLgKKtLlxOzI1Gitjxr4qbIMzevNXbOnWabQXUs8UzJAC1wIV12iJnqjNpooHzQ06oLWnVSVY3tTB03QCY2UQpg2FArICL0SJ11QVFI7KouVnIqB2Uqq3OVUz29i696U3NslUYplQOcVFc/YIG6BqmBZ0W4VN5qIDa1SrJnd6umirOy9E9R5bd0jukmUkZHNMFRQgmCigdDSjaaCJYW7G/BSZM5prn0QChwDt0GpmIHNWhzXbFc7IRsb8E2Slpo6HxVHRpBCzMxPVXtlaRoUQ9gikzXJFWgildBSSQLkhNKkDSQhAEpqKZKApCSEFid+xRTpeJ9BYCkUBBtBA3SNiUylfqVQDVybR3io81No3QIelomDqk3QqW6gEdUUjmikUNAy0dUzsostVBXoqUe6X2fWiPRxRE+G/87g/xF65wAcV5Hh3/ADuD/EXr3+kSuuPTjn2QBN9EwBVg7oadFKltgzrsojmgmv6IPJEG/mlfmlfglyq1Aw4HRR2ukzQ0pFVRRUCOai4XsNfFWVdqOWt0FZtOtL9amR3aSa0itbQVtadb0U8lEKeX9k/XqgQAvRPfTmiqFqWxHVEVOZrroqXsHmVs0JpVuFfBUc+RtWoEBbHt0ogX4LK9lahFUlqrdGPWrzztRUFBblaQuNxcVPETtl/VdyYNy3sVxONNOeI8qRXWytMbHM1a4XoqyAe64WFzuEcREJEGINxn0XH7P9F2JoRo5vPkqjCDLw/EdthnXY6aHwK6+FlbjYO2hblcPTj6eI6hc/QghwsFUXNg5BLh3EVqD0V/5R0OKPayFoHpOU+AP7TCTxn7DwfaP6LBjsScWWSOYIyW6tG1rR8n5QzHSwfejzesH+q3ZrFmXeTXIMkrh4qBkyu23V2LFTEqke9eLLt7Mek26qVWotFBTWWhSSklSIycTj7Ths7ejc3s1XlAV7SRgkiew7OBC8WBuDuNF38fTh5Z7TAsaJjRJppOza6OJ3aQchp1opvaTsgiXkFQLrU+yPNRqt0EU9bQi0DBvdHNA5pIGhFo5IoQElIIgXuPk7Jn4JGDuxzm++/1XiPtBen+SuI/iMNe9Pb8D+io7pSA1TKAoq6M0FGY6JNNIk1CmlZSyOcGOVjXtPIrl475OvAMmBdnb/LcdR5HmuuwU5bIz3VLGpdPBZSx5ZI0tcNwRRSkjDl7HiOCw+Mb9KzvjZ43C83jeG4jC25o7WL7zRqPMLFjrjlK5eV8TrYSCtMOP2bKKPVRJzClU6NRdOm2QOFtNgqQdquQ10kJ7h06LVDjGu0d3SqzY6IdyVjTos7JAWqbXWqiwOIKmDoqgbKkapQMnmlemqRRyUU7UXlIqDiVlTcNFmxukFXuVeTSx451taPFIrGAQrGc3dFHcKUhyRUNyuuM9sZ3UUuNuS3STXZ5iQjzRaBIQhAIKEIHaVoQoJWg0RrqopqhFhHonToUg8tOthST38UEmTkeKvbiAd1kLAdtCkQ5viEHRD2kbprmtkINXXmrW4hzUGykFUMxIO6tD2nmgZ3QjfZFKhIRshQCEqQgsUrS5JrxvekEHkmNkioIlJMnUJXqtIBupN3KQ3Kk3dBEekpUkPSTUAjmEWjmEUJNOpTPNRHpKoCasJs3JScO95hOPmiJYL/nEH+IF62R3e8vBeRwf/N4P8QL1j/rKXXDpxzTCkDpR9qrb61JtbFbc0gdykd+aDsQdk6sII301QjLl23KRPtUACSbQT1SJ0pIN03tFDn6j4pOPMoLaS333QBOg0tSDrcKsKFE+iU+8NqNILQUHTzUWlTvdVDq+dJivNDfHVO650EBWuyK0onVMEjmguBOnJUUSMBPh1WeSMAnotpGbf3KmRoBPPwQc5za1KroLZKwELM8UaQc/ikcrhFNHr2Z7wWHHNfO1ryGuj3BGhHgV3bAYS7VtariYxpbBTcpL3ZnMvVvRTTTmSwtY2wdei7XB5J/mxE1GL7F7/8ApcbEQvjyZhWZubddbhOL7aHsH6OYO7XMKDU4UkNdDqDyVmmx26qD2loJ6BWJWaVwc95+y1V8Nl7HjEL3Gszsp9eiGusZQMxuyscz3MxFj0gbC63pynb1eLPfKzhWzv7RjJRs9od7QqAV4su3ux6WglSFqtp13UwaWG0xaLSGyZ2RCXkcYzscdOzkHml64bBea4+zJxNxH2mg/p+i6+Pty8vTCSmTSiCpgArs4Fd+BU2usapFoUdAVUWXaCwFRzhu26h2rlA3R0o0mJL3US60AhK0IGhIKQCBjZMC0NCloECDacFt4bM+HF5mOLXUdQsYNvC18KnbBxSEvhEzbylh52KRY9HheMMkIZiKa7742XTBBAINg8wuLieHQ4lrpuGvzV6cDtHt9SyYTiE+CfkdZZzY7kpuztvjL09MDqpE2FlwuMhxTbjdrzad1otVjRAUVew6KnmptKaCm2VDXUVfJqFRWqml2xY3gsGLt8NQy9QO6fMLz+Kws+DkyTsI6EbHyK9i1U4hjJGFkjQ9p3BUuLcz08dQKqfEF28XwUm34M3/ANNx+BXKe10byyRpa4bg7rGtOksqmOaSA6d5vQrfDimSbGj0KxloKrdHzGhQsdprwdlO1xosVJERn7wW+LEskbbSjLVaV9FAPTJsaaIJKB8kwSN0yPFZaV81jx3pNC2WsOLJMtdApFUM1UZ3W6uikw0XeCpcbcSvRhPW3DyX3okckIW3IIQhAboQhAI5ISKijmmkmgEWhCIAmkhUMeCEk1AyAd1Axc2mlIFCCFPHK0B9dQrLRQKAErutqYnI3VRjHkVGnDY35oNbZgVPtGkbrD3h6TPYnnHiPNFbg5tboWHtPxIRHTrRPdFGqTXke9JuyEhsmVBAhIHVSpRA1VQwe8mN0ualSoiNVI+1RFqQUANUEI5IPNFHVQ1D1MbqLuSqG4XRtNo3QfRQ3n5IFhTXFIP8Rq9a/wBPwXkoP+ZQ/navVPNu0srrh04Zpix4qVZlWHVruptd1W3NMajVOrGqTTZUr02tAst11UcpJU7tKkES2joEiKOuikQTWuyVVvqopU4nqFGu8R0UsveGnvSt2YZkCqhYGqTazbaqbhVEbhItvUDVVEHW3VSBoaKR6n2BRA0J5oJB9HqmD3s/hVKs2drB6hMuyjnaC3NV6osHUFV2bBTB0rVUTvXxSfq1RLqCYIPkgoeytNgs72arbIzRUOYK1QcviEpw0LTyc8NPkuBiI5YpnBwLtbB6hd7jjLwbDWgduuUS5mCPaE1dRk+9ZrcZcZI6VkdsDcjasK7gcD34sygERsBs9T0WSV7iBrY8F6HgxaeGty1YJzef/pCpvZqVmxr3MwuVosuIAW9zVknIMnZc6zLWM9sZX0yRs7CDMdyuZI7tJrJ3K146V0ndZpG3S+qyxwkSNvzXSuceh4bMMRw8M+1CSw/EKV0VyuC4gQ8QdE492bu+vkuvK2nLy+Se3r8d3DBUwqgVNptcnVa1SvnagFIe1RTC4HykZWIhk+80j2f+13lyflGy8JHJ919e0LeHbnn04IFoohIFSDuq9DzEH0nmB80HLahSIsyl3oqDmOG4SBLTYKtbiHAUQCPFBTqilcXRv5UUsjeTrQV0mApEapIBMIpSDUAEzomBSg5wQANG1p4VhpsTj43RN7sbg57jsBaxsa+aRsbBmc80AF6/AYNnD8MI2avdq93UqZXUbxx3U8RAHSiWNzopW7PboQq5zFie5xFoik2biWDun83RXElyRFgg6g8lzmVjrY5c+FnwEgJ9E6tkadCt+C4xqI8V/rH6pAS4ZpbEBJAfSgft6uiyyYSKcOfgy7MNXQP9Jv7re/xmzfb0TXBzQ5pBadiFIOXl8JjZcI+mnu82OXdwmOhxY7hyv5tK1Lti46bCbCrKkkVWTCjI2wmEzqEGYWHIxODw+NZlnZZ5OGjh61Y5uqk1TSyvM4/g8+DJfH9NF1A1HmFz7te3dsuVjuFQYkl0f0UvUDQ+YWLi6TP9ecLbVZa5hzMJBWvE4WbCPqZlDk4agqmwVl07ThxxaQ2X2rcyVsgsOtct8YKraZIXWwkImnbtS5eC50ONB0k0PVbY3h7bBtSomRqubiTUzl0j6JpcuUkym9Taki7VvNM8SqVOY26goBemeo81u6EIQUQIQgqoEboQEUI5otJA0JJnwUBaSEHRA0IQiBCKQEBzTCQ1RzQNFpXqhA0waUbpCB2gnwtJK0Dyt6IQhB1LpJLkpAabryPekNkEaIbsgoIaoCZ0KiFUSG5TG2iTRdqQFAoIBS5Jc06UByQRohBKKByUXJ6odsVUF20jwQw90pN2Tj5hAoP+ZQ399q9S+8x1Xlov+Yw/nb8V6p2rydgu2HThn2G+1TBF7KDe86r2VoralpzTGnmmEmCgaHqUgNEAABafqSAsUi9a5oECSSOQSJBJrfmpZRY9iCKNgIIEG9DugONusDQ6eKkaNJWLojRAUTsaQR3hogaaXRUvs2ghrqjLr4KQPJRdX2UC9E+BQ4DcaoJN66Jg1sNTzQR5lGg5pkUCdb6KIJfoBp1VDG++6d+xJorU1XTognnVIHqd/eqnMJOvwV10L3S0cbvXog5/Eo+2wMgGpFELzeJxJP0TQOzZoF7B7C6J4I3BXh5mEyuA6rOTeKWKkzRxgACm1otPAZzHjHQ33ZBdeIWKRhDQVdwtuTi8QDg8CzY22Ui5PSULXOx1w4gyX6dV5Vqug481h4lGXxCVovJoR4Lpj6cr7jnYkdq8NYO7uVF+kwFVQVYlLHEjpZVPakgknVW1mRB7y2TOw0QbBC9TFKMXhI52/aGvgea8m7ddb5P4qnvwjzo/vM8+YXLObjthdV07pWMKT20Um6LzvQuHsUmqLVYDSiiqWPi0Pa8PmAFkNzezVbdygtDg5p1BFFWeql9x4gJ6IkYY5nxu3YSCkvU8gQU8pcpiPmSiKkUrCGhAIHJBFrCVIR1qSp77bJ0TpyQQLUBquLWtFkqp8oHo6oGBSiZGt8VW57io7oJOkJQxkkzwyNjnuOwaLSIoar1HAMPFFw9s7Bckl5nHca7KW6jWM3S4Pw0YFhkmDTO7/tHRbi60ybKS427dpNIp3SErUUyVVNh2S07Vrx6L26EKwItUYMT3u7jW07YYlg0/zBZJGS4ZwJPdPoyNOh9a7RpwpwsHkVhlwkkFnDU+M+lC7Y+XRbl2yuwPGi2mYrvN5PG4812WPZIwPjcHNOxC8q2BkuYw2HD0onbjyUsNipsHITGSBzadluZMXHb1KksOD4lDi6b9XJ908/JbdQtsX0RQEFIKCZGizyCitAUXstNDK5rXtLXgOadwQuVjODNNvwhynfIdvUV2XMKhVKWbWWx5J7XxPLJWFjhyKWhXqcRh4cUzJMwO6HmPWuLi+ETYe3wkyx/9wXO46dpnK5zogiN0sDrYdOimDYKlVhZbXxY1r2Frra9ZpPrHHorImDtAqcQ4C+pWsPdc8/UZybchIJrs84RfRCEAhHNCAtCR0T5IApFCOSAQmTYSQNJCEBzTSQgaEgbTQCLQhELmjVBQNVFMlJPdJUANppIQOh1QooRHVGyL0QNiheV70m+ig7oadCi1AilaDqkN0RJqewKiNFKzSoXMKQUG+kpqBBFo5IRSGmqbtigJlEQbsPNSZuUgNk20HFUQj04hF+dvxXqnm3HYLyrP4+L87fivVSUXetdsOnDydmL35qxtg9fNV0QOtKbXbc7W3NY1x5ivNWaHmq7JNAKTd9t+qCWx2TrmBaG79FLSqqvJBEmglfgpuA0USQDlKgiRpY2Ud7sJ0W3dUTpSD480CAq7PeQCSaOyZ36hBFC0BsNBSgW90dVItza5qKKGUZuXVAtTYCVEDbVSGunNB321QRvfLr5pX3bB0HIc0zvz8EEGu6NkBpR316Ia3QDXTYqNlpAqvAKQ1abNWgRsHbwQytwllAFbp5ABt6lRMd5pC8RO3LiHjoSvbjTY6Lx/FGdnxGZv4rUrWLJMKjNqXA25uI5qvK0lQl+rPNbfkzHmmxD62aB71Me1y6dQnXRTYQ5pbyIUZGkWosdR1C6ac3mpjle9p0Nqtw7i08Sjy4uTzWI2FKGLypxPfE9srDT2GwVEPIaQdVK2ujobrKvWiRuIgjmZ6LxddPBQGhXP+T2IL4pMK86t77L6c10iKK4ZTVenG7ibCrQqWclcCsNpBOkuSYpB5bjuG7DiBeNGyjN6+a569P8AKGDteHiQelEb9R3XlwvRhdx5c5qpAkKQcoWjMtMJiue6DXqUMwSL7CC0Pop9qBtuqBZ2CYY69kEnvJ3KhupBnVTOVg13QREZ3TcWM8SoOlLtBoFCkEnEuXo/kzNeBliOpY+x5H/0vOLq/JuTLjpI+T2beRUy6ax7egLheyRcm4BQ8lxdkrStAKRKKYPRLdFgBF8wgd0najVjVA08URViMKyanei8bPbuFimDmHLi2+UzR8V08wSdlcCCLC1KOPJC6Onbt5Pbst+B4vJDUeKBezk7mP3Vb8O+DM7DG2HeJ2xWfKzEWIu48bxO5eS1Kl1e3popY52B8Tg5p6KbiyNuaR4a3qSvP4OKbCO7QSFp+6P1TnldK63uLj4rrHC/8dWXi+HjFRMdKeuwWJ/GcQ492ONo8iVhNFLTZBvbxae+/FG4eFhaoMfBOQx1xvOwdsfWuKe7uaWXEYmNrT3rKD1T2UobIwL5JeHYd8oOdzATasc1RWDF4CHEgkfRyH7Q5+YXFxGFnwh+lb3eThsV6UilEjM0tcA5p3BWLjtuZ2PNxuCxTut5Xd4lgIcNA7EREsG2Tlr0XnibctYY6TPLYCN0I2pacwhCLQNCSEDSQhAI2CCikAhHNCAQhCAT8EkIBNIkIQNJPmikAluhCgAnoknoqhIQi0UrpCaEHUGyAgI5Lyvck3mmaSbzTKgid0tEzukqht2T5JDYoJ0QA9JSUG7qSgEckFJFMbFBBKBsUFVEW6qQ9NQG6mPTCCDdMdF+dvxXqXm3VsCvLf8A3YvzD4r1D3d4+e67+Ppw8naQ37qkwmxeyrY6xYVgFt3AW3Na0jZSOyrGg2KsaRddVBKwFMaDxCiDTq6Jmtb1QSBuuiVUbpBst00KkAoKyBuTZ6JX5aKR8BddUnVYBCAF1qa8lE9btPLQrkjXmgWW7RVWeSLsitEVvyKBmifHkkB13THo6pFmo1QRIJeNO6h4OY1smdBz1SAq+YQJtbuGqTj92kAVuNUxTzrtW3NAmlxGu2yYOUkck9ttSka9In1oG129aVpS8z8omZeIl1VnaCvTNDM/dAvn4rhfKpn0sD+rSNPNKs7cCU/Rldn5Mx1g5pNiX17lxJT3F0uEYlsOEEWaiSSmPa5dO1IwOG6yuBa7wQ17ibzaJOvmurk5PGIiydsu7ZNPWua8ar0s+HbisO6F2l6g9CvP4qMwS9k/0270s1WYhJSpKllpbg8U7CYuOYfZOviOa9c4BwDmm2uFgrxRC9LwLFfOMD2Ljb4TX+Xkuec9bdPHfem4Cla3koUpsK4PQnqjZMbJFFRnjbPA+J2zwQvEOieyRzHaOaSCF7gFeX47F2HE3OG0gDv3XXx33px8s9bc7KSmIyQmJa5I7UjYLq86TYRXeNKbYmt1OqpdK4itlHM480GrtIw3TRRfKwjurPSYCAMhsgaBQ3RSaAATQEIGtPCpOy4ph3dXZT6xSzJseY5WSDdjg72FFj2b9CobK2Qg0RzFqsilxdiKB4pbeKd6bIopM6DRGySA3RZCEr9agNUwPagWUE0NSrJalsiVBo1VLnMa4uDRm2vmoySrM99rtMdOOWVqcktqkutBKhI9kbczjSu0SGqz4jGsh0abcsmIxb5AezFNHNZGi7c7VQa8O6XiGOiw+ct7R1WOQXqMN8nsBhiHPa6d45yHT2LgfJoRN4oJJXBoY05Sep0/dexdqtAJ9QUE0IIOCjl1VhQxtlBwflNNlEUAPLMR8F5+1v43iPnHEpXDZpyjyCwIho3SCEDS5oQge6CkhAwgBCCgEbpJoAaIRqi9UAhFoQBpCN0IC0IRugKpFo2QgetaJX1QhEBKEIvRAFCK8U60tFJCaEHTCE60KK0Xle02c0/ck2tUKKQ9Mo2tA9IlLmqhgWDSCO6gHulF9xAMG5UvNRYE9b8FAFCCmgXIpHqnrRS5KhNU93KDFLZ6IrP8ZH+YL1LiQdtV5d/8ZH0sL1D/AEl38fTj5Oxe4HuVjAGtPNVtarA6hS6OSwEFt1qmNd9Aotsc1KjY1rnQUVJpOarFKYblG+qDXgjYgUoJa5RfuRsNEd6+gCehN2R8FA/EKp7XdoDuFafAo9frQVEBxvX2pZQ0HvH2qw0GpHXfQBAjtoEh0O6LDhY05J0asUSEAemlKI1sDZSBF6JggHZBDU6VoOaTry0ApuOlgWok2SANUEcoNVoQgA5r2UqyN3ryTsbhBCmmyoU4ONUL2Vo1I2UaO6BNJBIeLvULkfKkfQQO5AkLrhpokanlquf8pY74W1/Nrwix5GU91ehwfC2ScPgeR3i27Xnpa0ANr2+CkhZgYBd/Rj4KNVhbghGKzWQoui8Nlvlmiceo8Qs75IzqOSu7GdRjpwPTVcfiuCex0mKdKzK46DmfBdt7gXuddA8lRioo8XEI5HEUbBHVXkmnmmt0sqKvxcXYTvjsuyndUoiJC08LxXzPHMkJ7ju6/wAisxUTsppZdPcloHigBYuC4g4rhrMxt8fcd6tvctl1yXns1Xrxu5tYNtVFxUc4Ci4+tZUy6iuL8pI88UMw+yS0+v8A9Lr8+9ss/Eom4jhs7W6kDM3zC1jdVnKbjySaQ1TXoeQUnSSaAT+yUBB9BBAJpJoBCEIGkdQmhB6/BS9tw7DP5mMA+rRTJtYeAPz8LDf5by39f1W8gFcr27zpEJg3oikUooypkFAKlSCIaFKgEEtaCXGllknzHTQLWOO2cstLXygbKh8irc9Vk2uskjhbaHOtR3TpZ5Z3F4hgaXyO0ACm10c+IZA3XV3IBTwvDJMS4TY62s3bFzPmteA4a3DntsQRJiPc3y/dbbtc7l+OuOH6y8RweHdwtx7IB+YMjoVXVcTGcLmwrW09rmu9VL0OPNy4fD/dGZ3mVmP9o4hl3ZG3Zb3qMa3XLw+DkhgJdRLtbabpbcFxSbCEMf8ASRdDy8lOfCyQkvw23OM7epUVFPYA7OUbsKzt11Naeiw2JhxTM0Lr6g7hWFeS+mw0mZhcxw6LsYDjLZQGYmmu+9yK3Mtudw106ijiZfm+Dlm+40kealvRGoPNcz5Rz9lw5kQOsrvcFth5Z7i4k3ZJSSRaiBNJHJQCfNJCBoRfNCoN00imgN0tkwjkgDsjdIoCB0kmjVAIReqEAEIQUDtLZCKQPcJXSOaEQboAQjdA90bIQgNUIQg6g2QTpSBskvK9xs3TQ06pmlFRvvJbp/aUeaqJNGhQfRQ3mj7JQJngpqDNVO+RUBaEJDRFBO6XJB5pXoqgYpD0yoBSb6RREZP4qPzC9RIvLy/xUfmF6iTXnovR4unDymCRtqpjQb0VQwEPvNv4K6O+epC6OSZF6H3KwWG7WVXftVgO1Gysqm0jopWTahlB2Uh7VFSboLtSu2lQvpueRUtQaCAdYCdEabpkWQXG0X10UFZNA0maPKypOAOnJV1RsnfZANo2aKBVbUUxYoAac0VfigAKtRc0k5mnyUtzV0Ub0Q7TwQFU1RBAcUeiALo2nVWX6nwQID2+CKNW73JO0LQ1PNR5hAUHaEVaRzBxGgHJNoP3kEOvu+uwgTg4AG/YlNHHicM6CXvB41UnBx1bv4ooAgkVaDgy/JyGN2Zhc8dHKQbLhwA0d0bALukk7aqp8Z5gaqLtyg8Sek0g87UXxirGi6L42C9Bp4KsxXtofJTa6ct7DRVeU+pdF8bfR+IVL46ulRwuLxASNkH2hquau/xTDudhbGpYb9S4LlWagUimUlUdn5MTZcXNCTo9mb1j/wBrvSO0obryfCH9nxXDm6t2U+vResLbcuPk7ejxX0znOXahWg03VWEKBaea5OqGryptFClB7sp/ZDpS1hygG+qLp5PH4f5tjZY+V23yOyoXb+UEOaOLEgbdx36fquIvTjdx5M5qhNCarA2CT9mhPkouPeQIJoQgEIQgaEkIO98mHdzEx9C11e0LrkLgfJt5HEHs5PjPuXoXDVc8u3XHpBCdJ17FGkd1GSZsQ1NnoqZ8Y1tti1PXksTnk2SbJW8cf1jLP8XyTmR1uPqVRfaqLuiBuunTksu09ANdFEuDBZ0Czxtm4jKY4O7EPTedh/VZ2sgMkuKm+b4Vtu5u5AdSutgsDFgmd3vSn0nnc/0U8Nh4sHD2cQrqTu4+Ktu1yyy27Y46M6qULc8rWna9fJQUnP7HCzTbENyjzKmM3VyuoxmTtcVPiDtZAS4Yy45JnbyO08gs8h7LAAc3rowsEWHjj2yt181vOs4RJwvmseKwMc5zejINnBaiVEkkLk6OU574iIsW22/Zk5Inwg1dE7OzrzXQkjD2lrgCDyK50kU2Bd2kBLo71aeS3Ki/h2NxELxG3vt+4Tv5LL8ocYMRimNaHNDG0QRRB5rVE7DY6iCI5D02PqXFxznHFy5nZiHVd3sumNc84ptO/BQtFrTmnaFG07QSQEgU7RDqkUkSnsqBNK7SQPwRSEHkgK8U6rzUU0D80keSEAjlSEIDZPcJI2AQNG6B0R1QA3Qjoi+aIEFCOSA3CdoSQS0Qo34IQdWu6gI+ylsvK9xhSUW7qSio80qvZPZyX2lUMb0n9kpN9IpitUEGKagzRynzQHRAQEXqopFRUikFUAqk3aO80m7lPdEQm/iI/ML1T9ALG68rP9fH6l6og0PJenxdPP5UdlNrtaPtUL8fWpAg70V0rksHePIjoVMNy1RrwVY56Upg60stLY65nVSHdutSqwSTSmNG+KyqVC7rVMXRrfYKIuhdKV0gYJ+1oUGj4+KjvztPL46KABs71yqkaa3qENobBBFgGr8UCNkd2vWi8oUhoFGwAb94QKg6nEUQmNQK5p8uqi4uAFCyTy5IERqHa9CE657FNuwzFImneHmgYAbRCHU4URruEVQ71FJws7oESS4gm9EwKIv1J3oKq0iCBp7EEQ059XEituSkDqRY8kAuy6gA9FHQVoAgepd0KZALdda6DVK2h3jXNNooaIKZGAiuXVIglXkZwW8wo5dTZulNLtkfHUno6AblUOaA4jVbi0kG1S9uvhW9KK5nEHmHByPDc1ir6LyrtTa9x2YkFZba7Qg9F47GsbHiZWM9EOIHkrErKQoqRSVRp4VAcTxTDRg13w4noBqvXPsOI5rhfJOMO4lLIfsREj1kBeilb3rK5Zu/i6VC61TAB0KCouN7Fc3VW9oJ22UC01d6K4uNEAKAGZqjSvEYcYnCvh++KHgeS8g5pY8seKc00QvbtFFea+UGHEPEO0aKbKM3r5rr479OPlnrbmphJMLq8w5hQO6nzUEDQhCAQhCAQhCDdwWTs+LQH7xLfaF6pw7y8Xhn9li4ZOTZGn3r1GM4tG0lmGGc/fO3qWcptvG6aZZI4G5pXV0HMrl4nGPnNN7rOg5rM57pHF73FxPMp0rJpLlsxohFJ0qyAEpJGxNtxVc+IbEOrjsAtOD4W+YifG6DdsX7/spbpZNqMLhZuJPzvJjwwO/N3l+67ccccETY4mhrG7AKQOlAAAaABRJXO3btjNHunVKI8FLXmstAWquIu+ggg5vOcq5rS5wA3JpZMS8S8Se77MQyj1LeH655/iiRva46GEei3vH1LpnUrn8Nb2uInnPLuj9f0W8rOXbWM9I5VEt9SkkVltCqKC1rhRTd0KhdIjn4rhxDu1wujvuj9FwpCe0dmu71tewjdTvBeRxX8VKNu+fiuuFc81aYKimujkaaSEDtNRtO0EkJIQSsIBStCIluhK0IBNKkKgTSTCATS5Is80AnQS6J7oBCEIAlA9yNkFAfBF6IrdCIAml8E0DQooQdQVSCmULyvcGpncJDdMhRSPpBJ2rkyEiO8AqgB7yY3SrvJje0EQO+p0FHZ6kUAUCk0c1FRO5Q091B5lIeiqhWmNUtkDdBHEfWx+percTpzFLymJ0kj9S9W4aDWhQXp8PTzeVXVnZT2rkVEmjlGqAdDrdLrXGLGOvblup6Vd0q2AUabVqYNaFZra1pGXUklAdZLUgRzNKV1y3WVPQ20qTTryUANMxpNtXqdfBQT2PTyUht4JbXeqKPTRQAsE8gj0RWgUgbCfuQK9tPWouFOs1oEWAO6aRvrVoAGiL9aRJrTqm4cqSo2W0QOqCX7JCq138UHU7eaBZG9oBxbdp5gb0ukEDLvooNIJFM08UEswIzDyIR5EJejvr1oJ5QHaaD2II6kg2L2KkzQZSbI5lLODyPsTs2DVoETTr3RZJrc+CCHO1NEchSBpy9ioZJbrsoE3bgNSpOJF72NvFGaxsKKCBb4WEpG2KIFclNxoVy6Ukayk3rSgoa0l40oDwXiuIsMeLlYdw4he8Y2yOq8Xx9uXik/wCZIVySEipFRKI7nyTNY2f/AAv1C773FxK838mDXEnjrE74hehkBAtcc+3p8fSJPVLQqItyZFLDoeYNBFWShgyjXW0gSUNBHioqQcuP8pIycPBJ0eR7R/RdkNJWbjEIm4RLW7RnHqWsfVZzm48gE0gmvQ8ZHYqKCeSEDQhCAQhCAS5oTG6C2IZdVtifmGu6xMWqMWNEGkBSpQaa0RLOyFtk6oLCQBZ2VHayzy9jhWF7+o5easw2CxPEe++4YOpGrvJdnDwRYSIRwMDRzPM+azcmpjtmwPDI8LUkpEs/3js3yWwu8UbpFtrna6yaHiEXaYFII5qKNgnuErSsgqKujPZtfIdo2l37LkZsmFkkO7yuhjnmPh+X7Urq9QXNxIzdlh27uIC7T1i5X3W7h0fZYJl+k7vH1rRaNhQ5aKt1hcLdusMpHqjPQVZeim4qJPtUXyAc1S+ejoiNLD3l5XHjLjph+M/FehbOSbul5/iBvHSn8S6Ydufk6UISCYXVyCaSaoLTSQglaAUkIGmErQgleiErQglyQlaEQ0JbplAXomdkuQRSACaSYVByTSRSB0jloo8lIIC0IQEAjfdFc0BEMAUhLMhB1b0CewUTdUheV7kvJBSapHZBEnkUn7ikyUnFAcwpfaUL2rqpHkgHAZgmEnnS07QF6ou0IGyikTRSGyZUQdFUCbd1HekwdVUQxXpx/wC+a9YcuVvkF5PE+lGvXadmPIG16fD083mQJArqo6WU30aOyVAbLrXKJt0FEqbtQq21Yu0d5oJa2wsVpbm5AqY0q9VW299rUmu1ra9llVtCtdky2jbRSrs3e6tGoUUAkmqUwHfar1KAcARZT3duoJG2glpF+KDqd9OqVEijRHinVANA0QKjzRq3TcJ3W+yL713ogVBo8/FIlo7uqld0k5xA0onwQMiwRaTSMum6GOLtxlPRMULPLmgA3Tx8UGnHxCCaF6eaMxPLy1QRLgNA09AeSCHEkuNdKUiPYo2H04EgfFANPPTVFEFSIyNPNIjN3bq0C71k8k6NWdEnNIc0NOnNDnNJpo13QRouNF3jY3Tc4MFHmaGiQsN0PtTc6qvdUJulggnpaZsaV7E3k6EadQkBYza+VICNlnMW67WvIfKlmXiz6+00H3L2Da6rzHywjy4yF/3o/wBUHmylWqCKKYUG7gUnZ8Yh1oOtp9YXp5nd5eS4Vf8AxbC5RZ7QaL02LY86tK5Zu/i6Wsq0SkaAbrIJSyhafbc61XN2bABWm6ZGW9Fi+cFrrUn4xzhVINBcKpZ+JzNZgZRf2CPdSpMjhzWbidu4bIfEfFWds5dPPhS5JBDtAvQ8aHMppKSAQkmgEIQgRTCSYQWNOy0RPoLKNFdCbOuyDeZBFC3K3PPIaa0clvwXCGxETY36SY65D6Lf3U/kvhYp5pMXiND6EN7Dqf0XTxLHNeQVK1iqc+9FA+CRPVK7C5uqQIITsKrNWoRnKyqwkKJeoElRtRU7RfNVkqeFIdiWNO12fIaqz3UvpHH97FRQ8om6+Z1KzYQdrxJz9xGFN0naPnndu4mlRgn5I3vui9y65dOePuum+QDmqXTtKySYhpvVZ34kDZcdOrcZuSpkl16LEcQ47aKsvLtyroaZMS0He/JVOxF+iPas5HikH5ToArplrZIDefOegbouXixWIctJnPIrJM4ukLit4xjKq0wkhbczQhCATSQgaEk1Q7QkmgaEkIJItRTQSQlaEEkJJog0Qi0IBPkkhA+Sd0ojdPqqGjmo+alyQMJfBA0KEQ6QkhB1eSCkToi+q8r3G3QoedEmqRUCJ0SO4QfRQdWoEpOOgUb0pH2dVQ70TCXJPdAIGyY2SCgRSTOyV6KgTaEuSbNyPBEVYvdnkvVRxtDA+3EuA3PgvLYlrnGMNBJ8F67aGO6vKPgvT4enn8ylwt2jkxsTVkpOo8qQ3Tc2V2rjDDqGgs9AmHZtPcjTUhuqkHDMDz2WWljf9hMVYvcJA6pgHNVCvDdZVMAHXx1tSsE77KIFOBspkXzWVTJOmnrRYJ0PmUmNDRQ2TNHQaqCZFmht4IO2ii068x5pAnMTqAOZ5oJk97QboPpWNVFx7wJ9HmpOoankilqHWd/ck6garU8kyQ7cHdGYEmtSDSBOGU+ClfdFc0r1uhSkSKGtogGjQ3fqkW24Ue6BtSRIaMx18k97IFE80CJcNUBrjWtJuBqg+tNdE21QpAD0dVAjWwPX0UsxvYVtqgE62NuiCLRYrNZ6oaRevpDomcu7TuLJRQOmllA3ADXqoltZs2xUSS2w4m06Io6kIHQOnRQDu8bDgBzKYzF5OX3qRDSNaQKLMY9KsFcT5ZR3BhZOdub8F2iAWlh0HUFc75UM7Tg7XHdkgVHiDujkkd1J+jURv+TzM/FmvrSNjne6v1XoHzWS2l5zgeKjw2OPanK2RhZmOwOlfBd2WoAZJCAzquWc9vR4+mR7mjHhjjpl96udTdN0oIcsjpZWhxcdQRalxE4ZsAfh3SBwHeB2vwXN02oY8PJA1o0VYQGguUcDDWHbfPdSxNMaQNqRVcGabvHbknxSmcLkHl8VZhKZh2g0NFh43PWHbCD6Zs+QVx7ZyvpxAm9AScdV3eRFNFIQNCEIBCEkCKsbRaoJsKCRFKd5YieZSFHdObSJiK9Nwt4ZhooRoQ0LtTAzYbMR3mjVeYY64o3tNaAgrs8L4h2jzDPQLm1rz8UWKpOartX4thjkIOiyud0XGusTSBo6lVGZjRqaWabGsAIBtZabDIB4qqTEABc5+LefR0VJe951Npob34oc3K7BTXDiJhybkB8T/wClyhG7evautDH2eCgivWQmR36LphPbGfSrEHs8KG81iBdlA1pacc7NKGBU5CQmZhFTvNQJVzg0DvEBVGWFpq7KzI3aVkphpO6pkxQae40Kl88j93LXFm5Rrd2bRq6ys7njlqqSbGpQzdakYuS4NJFqmQaq58gDco3VLz1WmagmkmjIQhCAQhCA3TQkFQ0JJoBCEKBoSTVDQkhBJO1FFoJISTQMVaEk0Qx1R8UgnyVAgJXsOSlyQB8U0qTq0QIVgicRshXQ2lSISCZXke4NpSUeSlyUVFM+iEI3CCKbdkgmzmqgClSj9pSQAKWqaVoDko8kyleiQF6Ib6QSPRF94Ko24MAxk8wV2gXOjY6uQpcfAC4n9QV2Yj2kTe8dOS7+J5/KA0kHTVJracFaGkOJvklqRQHtXZyRIIsAAFNoDhQNkaKTGC7cUw1rTY9qyoazcWVMaGhy6pF3eFILiVFSB6qVVrRFJAZvR5cgmTVi605rKpZtDQsHkmO6aGiTW03U2UUQToSoJgkePig6iuaiTZyjRSOnr5ID7FOo680+Zo68glZI+KA0jck9EU+8d6So660PipXRSJz2B7UCDQW940iwSQDsmWd0c/UouIbXXbZA2tHn5qRO4A8lEHfkUyNAUQBxsh1FJzQdNtOSlbQLSsFuYDdAwLCAyiep59EsxcNNClYAsmztogMoOp3GllALS+rNt0TcDr1R4MFEexAnA2dfWkby6a3sgSAuyXqeYTbvoPJAo2kA596rRMjbauaTiLIOllBGmlE+CBEHXm1ZeMtEnBcSBroHe9aQCNd75KOLYDw7Et5ujdp6lR86y2+kpPSV7G6vcdmhZjuUREhDnPIDS4lo2BOgUiolRXdwnGoHQNZig5kjRWYCw5aZImYuJjon5o3a2F5ilowuOxGDsQyU0my0iwVi4fjpj5LO3pI2OjblrRVzMdIQzmd1x5ON4t7SB2bfEN1XXwmOwj8GJpJmse0U5pPetYuNdJnKteY8PAXSaNYLJXmMViHYqd0rvUOgWriXEnYw5GAtiHI7nzWALpjjpzzz36hhRPpKQ3UTutOQQhNAIQhAJJoQLkkmikExspyC4GnxVTDyV7e9A4dNUHR4U/tsGYye9GfcVN2ZhrXTYjcLncMxHYYwBx7r+6V25Ggna0ajMeIER3K4ud4rNJjpZNGAgeC2GFjvSFqBw45e5YuLcrBllf6RKm3DE6krV2WXmB5ptyC+9mrkBazprapuHFK0Qjlqqzi2A5WtAPVxpUyY1ovO8kDkzT3pxXk0iO3tYSAXGgFvcQZ3VswBoXL4VHJLjG4gs+iYC6yd+QXQJyxOcdzqt4zUcsstubjMV2eIPMrNNjC5oa0jxKz4l5kxDz40oBhJrmmiZWG6RztSSfNQtXxwMElTyZW/gFlKRkYkPZZsnLNuqiMcT5bDNaUhhpKtwyjq7RNkskbSI3ZfEKhznOdb3EnxKC0sY3TtA4+GyO6PRv1qtm6sQLc2ou2U1F2yqIJpJhECEkIGhJNUCEIQCEIQCE0lA0JJqgBTSCEDQlyTBQNNRTQNO1FO0Q01FO0DtMKI0TvZUSG66vAuEScVxYY3uxt1e/oFzImF7w0CyTQAX0zgPD28N4cyP+8cMzz1KqNeHwOCw0DIWYeLKwVbhZKEnOOYoWNtPnPNNMDVM6LzPYQCkQgHRI6IoQBojZMbFBDmgeknzUToVUSOyZSJ7qOQQO9EkAIrVAj0S5JkWEj0QDkh6SbkAaqo6HD/AKp9Dmu3hmh0YAXF4ZZZIuzhW00G9OS7+J5/KsquaRBzChQVhaDqN0u8OS7VyGahy16p0ANBaehHUKLtW6OA5LLSLWUC7XrRUxQaaNHqUA7galIWKzexZVNtZiQ7VRqyWluYka0hpBBGw5FTBrVQBN6AE11Um2N91AH6T0SNOeymSK6qAbWtn1oqxROqiNbFFvmpgUNdSgYukwdhWig2nhzSCB56qVE7bBFFF2pGoTIsChahRFVrfgnqWbUQeaCTiW0AN0i2zr56pEOIpltPUqXLXdAE10FlMUBQ1rooOFNGmtqXeFcigA0gW7qnV1rRCQdmOuxTcTYaGkogc4NFu7t9VEd5x7xPlshzj2nogt5uvZAc0aWAefggkLsHbkbUXF2+ah0Cel5mmwkG2KIGiBXmJPMJ0T3mmutp5aOgURRs5r5IFduyl2pRVZReoO4RQzCjY5lPd1GuuiBE2arRTH0jCytCCFGiKsc9FPXJbXVWpVHzzEjsoi3mXFY1oxr807vDRZ0qEkmgqBckJpIFSdITQJCEIGFA7qYUOaACaQTQCEIQCEIQCSaSA2K0QGyRyIWdTidTkEHCneS7mDxPb4dhL25wcrgdPWuPiG0++R1RhpexmDiLbzCVY9BI2VoJaGOPQlUyCcRdpJK1g6MH6qo4tjGukDZHtOxcKXU+T3DG8Tz4/HSGPARciaznp5LE5Vv1GDD8PxHEATg4Hyt5yvNNCq4jBiYI+zGJw9Ad5kb9Su1xXijsUewwoEOFZo1jNL81x3RX5rpxjHOuG4nMb3SJzBoDaI5jmujPhtbq0o2Nj7+nkQppNoQcRmhjbED3Bt1C1TcTDocuUE1VgrNKxmIcXtpjuYGyxn0qQTA5pp5aAQVGipCdIQLmoPbrorKSPggg0UpJ5XEaNKfZv+6UESk7ZXxYWaY00ADq40tE3DOywr5XyguaNmoOYhJC0ykkhCgE0uaEDQhFoBCEIBHNBQgEWhCATSTVAhFoQPmhJNAJpIQSRaimiJXaBaja1YXDGQdo/RnxVg63yWwXzjiAlc3uRd7zPJfRMPTo65rzvyfwwg4ew1RkOb1cl3YnZVahuj7xQtIFjYoWGny8IvRA2QV53sMbIKNaQSoo5BA0tBSbugRKRN0mdCkdlUMpjZA2RugAdEWgbICBalIqRAUbQoKB6QQd0DRyqOjws9yQ+S7OHdljBPPkVxuFHuS+YXXhJyjckbLt43DyLy9wb3dSpWTR6ptGocNAQoAEE3qV1ckhY2oFOzVObRUQSQdhSMwoa35qKZc1o12QQC0UaScC7LRoeIUjq3w6KKTS0jXlzUgQ6nDUeCiA2gABaYLeVqCWh3sFAsaEk+KQ3NCvNSDj9qgVBKxuLtArc7pN0YTVoGYWSBVddUAL18FMD7qgHXreqkG6Wih7soBOgUtvJRDb3NhS0sa6IE41dJC9+Sd0a0re0wdNdeiBalw6IL6e0ZSb50jOQ6j3neSloeSCJsuzVtsEyaN8kOcGn7R8k8uVvJEA38CotjbTrZWY6+KHC3N3sdE3t72YOPleiCLBkGU1Q2spmiTW4SOr9r03tMim96qCABJjHK+qiG2SQNVIChbRogaackCDBvseSiX0Qa1IpADZNXZiL8kEh4LdQQfWgdd404knVVY+f5vw7ES1WVtDzKsYwAgA1+q5vypkMfBw29XvHuVHiHm3EqKDuhEJHNNLcqBIQhA0IQgSEJ7oBQ2KmAoHdAJpBNAIQhAIQhAJJoQJSiYZJmMbu40FErXwuIyY1rvss1KCMrCY6cKc00sq72LwwkzPaNTuuHK0sebCC2GRrm9lKe6dnfdXbxfEHGGLB4XTCxAAV9o9SvOqccrmbOIVg7kb7FKZAvwC5UGIc4946qWMxRbH2TDq70iqiWLxzWksiF+JWEzyHcqtCirM51pKMW6yoDVa4cO9zRpQ6lQRSIJ2FrU3Dsb6RtS7rdgAmjkyCN3krBEBurjqokK6NlTG/ZUszQNAFAaWEHZEWZ7RaqpPUWgnmJSvSjt0Uc2iLsKgMcT92D1Kt+EjPouLfA6qzYaaoB6qDK/DSM2GYeCp23XRz0UntjeBYs80HPTV8mGrVhvwKoILTRFIBCSaii0IQqGhCEAhCFAIQhUPdFpIQNCEKAQhCoaEitOCwjsS+zpGNz+iIlgsIZ3Z36Rj3rpsjMsscLBWZwbQTdTWhrRQGwC2cBi7XibSdQwFy3GXqoGBjGsAoNFBa26BUtFBXDSllppbiC1oHRCotCivmzdk7KlWiRA11XmewwdEuSYGiXVRTSG6YS5oB6iVJySqAbJ1aTdFK0CaN0wAhqAUCKipFR5IGUh6dJFA9NVHS4QPrfUuzA4hhIF9FxOFV9LZrZdmB1DLYXXxuHkXsFjXTopg08iu8k0ZTod9gVI1mu9wuzkjoTfMpNLRYG56orUjYdUxWZRSAcNySEOadCCfajNY1Oh03RlLWEWSFFDaNitTpYUgPw7JBg0NbBP7Q1ICgbXZmg5SD0KdEus70h+orXXoi8ungoGSGjmU2uzCxdba6IFkakEeCYZtpp4lAZaqm7c0XlI3s8k7139SABnsE0inre1FBd3gMtpjY614qIYS3V1jwQS8W0otLmgZtx0TqrrS0gWucGkGxrqoG0lzWuI1QL1BNap/aB5ckg0guJ1va+SCR0qt0GzeoCiKItve8kw7NfIBUGaj4Vug2AS3S90O9EEckg5znXlpESB30Fcio6XZ0pN2jb31UW6PLb8rQOzVs1HmgAPvU+SG5sxzV6lAsfs487sIJNLsmwBBSJYyTX0nbaJ5m2G5rNJDwN+aAab2F876Lzvyxn72HhB2aXH1/wDpeijYDIDVaVdrxvyomEvFntB0YA1WDjFJNHNEJLmmUuZUAhCEBshCECQhCBqLt+qkBZCTmqiO+yajVFMG0DQhNQJCE0CRyTSKBFd3h0AgwoJ9N+p/Zc/h2F7V/av9Buw6ldW9KRYleq5/EcLYMjR5reqcY8xQZhr4FRdODsaQtMzGStzx78x0WeqOqrKxhyC+ipc4ucXHmpv0anFA6U9B1Koq3K0xYKWTvO7jfFao4YoPRGZ3UqRkJNWiCLDwwj7x6lSc/wBSrLrQSqh5r1SS31S2QP1pWmdEuSgOiRv1J8/FCKXNPmgpXr4oFVor2J3SL0QLWkDoVIhp8FGqRDPglr0SFhO63QMFIhr9HC0A9dkDRBnkwxFlmoVOo0IpbgUnxteNfaisKdqySBzby6hVeCBoQhFCaSaAQkmgE9kkIBCaSgEIUoYnzyhjBZPuVE8Lh34mTK3QD0j0Xca1sMYYwUBsowQsw0QjZ6z1KkSSqyg5dr5MMt8z/ILild75MH6KX8yD0I3CsdsoR6lSeVFFoSQivnYN0i9SmBoEidV5nsSHooSB0RyUU+aDuhJA3KBUyoHdVAN6T6Jc00DHRA3SCYKBHZRTNpKoChvpIQ3dBv4SfpJBltdqAAtNizehXF4SSJZa6LtYckMJo2Oi6YOOfa9jLcQ7VSc5rSNRQSzUO87Ua6oa4ObQ3K7OQd3r6Voi6aOQT1o2PWgUbIJPgoInUgBti/YmAdm2fMp3rdUlqKcB5hRTcMrbOYeAUg4OYHOGU3oCkATXVOwQAaKCXo77IGoo6X4IF2QduqkaI0CggQGNIAJCmC4i9kw02NdAmSNaQFEjTRDbA71A+CQ1btr5pjXfS0Ucw4HT3IzGzQ7qQDm91tV0TJNDLsN1A7BsdUNIy1qlmBNNBvrSY20GvigCQATqSk2Q5QSPAqRsizoqyA+swPkUExep5FJ7Y3W1zLvfRAJFAWW9bUgdOnmqIZRdAbHmmXZpKO3JNumZt34JtbQ0KAJrySBFkPoDkpZXbUCoVv1vUIgL81Zdrq0FveoaBFXVtFdEBxJJ6ckBpVEUoO0fo2x1JRo4u711yKbSLyEEGtignDYJLjY315L51xCQy4yV5N5nE2ve46TsOHYiQkUIyB5nRfPHm3FUQCEVqhRCSCEBAISQgaSaECQUJ0glELdaUmjlEPLXKT3h4C0iBSpPRFqKYCEWkoHzQUJEoC1rwmAkxFPeMsY5nmtPDeHhwE+IFjdrDz8Suo8tIrYcgqM9MjaGMFADYIGoBUiLOp0UdR5KNQCwVTxDXDUFeFnx+kJKzWo5ALmmwaKsYBM7XQ81Frb32VrQAKCsZyHZssWp3X9FEJ6KsnmN2i9SolMajZVBdpkpbo0oIHy8UWgabJXaCQPXdF9Uq12QgfNOvWkdkgUEq9Sid1IHokgRCXipAXaRG2qAuijlqltaW6BlBrkgdE0REhG5T680vVaAtAKCEkElB8LXi9ipDRIHdBlfE5nkoWt2h5Kp8DXat0KKzoQ5paaIReiKaSAi1A0ISQMlCSNyABZ6Khsa6R4YwW4mgF28Lhm4WKt3n0ioYDB/NmZ5B9K4ewLQTaqGTqkhJQJy63yalqeWInVwsLkOCMNiXYTFMmb9k6+SD38TrKkTZWXDTNljZKw214sFaGm0VNCEKD52OSR3TvQJFed7E0kCkFA9dEFLoEKAKi4pnZRKofNMJE6hO9FQxugapNQoEd1HmpHdI6qoCPFDdwkU2+kCg3cK+tl/Ku7h77MWCPFcDhkgZii06ZxS72HBEYF2ei6YOWa7ukHRSYyhegFJd7TuilHaQG+Wtrq4p6Ub2VY1tw5q0Ak+pBa1tmgCUUmUW6apuHd2pNts0IBPVREhLw0j1qCYABbr5JuGnMlQDc3eIoqQIcKcCCoJ60ANUmup1Aac0h3TebTonQ3GtoDukkaqLH/aF9KUzelcuSRJLr6aoptsi9yp0atyiwh7baQQm7Xx9aAJbmqiXb0pVpVKLSQ4E78whoLSdbvxUEgQHAO06KL+9YA15FA6kb9UEXbTpaBhr8rRYPVPLrrRpLLkaAXWAk5xa1ziQRv0pAwAWhpFDogWHkOqjskDmArarCYJJNisqoWRva56o16SZurCAMpLtuWqCHCwAXDfVBHawHUR1Ug0Nbrr1QTsAN90z5IhF1C2lF03Nuonvc9egRmF1rYCBAh5By14lTAF3uVXbm7ttt62pMp1ub1pBy/lLN2fCyzYveBXgNV4k7r1HyvmBligB9FtkeJXmaVRBRJUid1FQIoTKSBIQhAITKAEAkSpE0oWgCLSTQqEhNCgE0k0Ba28MwJxUud+kLN/E9FHh/D5Ma/N6MLT3nfoF6BrRDG2OMANA0AWtBHMGkEg+SrcwV5KxoJJJ2PIpAG824QUn0ddaUTV0PYrgzQk9VB7e8OiiqwKdSx8QxDHDsmakblX8Rm7BjQw09/uC5PjzUNmFIJaUmiBOkk0AjdCBuge3ghLkgboHt5J0EvBAVQ7Qb2S066oaaQM6oQNTuj1IDyQgHdBKAHVGml7oCEQHVLYoKKvzQJARzS09aKY1OiOaQRzQM6eIQkgoBFovmhENK/YgoVAQHCiFTJBXon1K6vamVBi1BpC1Pja7f2qh8Lm6jUIqCEkEoAldbhuDEbRPKO8fRB5eKr4dgrqeYd3drTz8V0i5AnG0kJIGkUJFQIiwsWKm1yNWjEzdkyua5kr8oI+07c9EV6f5LcYDX/MJnd0/VuPXovWg5dF8nY50bg5pojUEL3vyc403iEAhmcBiGD/AFDqqO/aFEA0hRXz7WglsUbhIrzvWmNk+SiDoneiA3pHNM6JIB2yieSk4qLzsgOabVHUlTa0hVDHNRPvUg1PKBqoK9SdBaYY41opl7RzUDiGDY2egCqbPs7OqmGtA1RFBip3DsoHUebtFpj4RO++2mbH4AWrpOUV4OvnkVD7S9C1vf5+pYsFw2DDvzZnPd1K6Bab0Fhax9OeV2uY1ovN71EglugsBLY1V+amOZAq11czzBvgk631ppzUasb2BzUn0WgEaeCANEVuog6mx6yVIAGjWnVI5S78XggkyyDzCYILQSLBS7zW77pBwPdu630UEnDu3604wCLabB1tRIsghxBTuqRTe11HKRm5WmAe6XGiNwFH033fvUzYFnQbIFGKvXnpyUyB016qNivLwR6V3seSCWazVA+KGklxzihy8VBsYZQaHADXQqTj5qBjV7mltgbEozcrFIHo9SotIsna9wgk3U61Y5bpZgCW8/JOjmzCh4pvDrBaAT4oGPRHVIU1x135JOskECneeiM3M7+CAccuul7aqYNqJOhI18AkZGtaXOsDyVCHeJrccimNSNKI6bIFsA7unIgoGZzzybWhBRCeddKaUu9pm06JuOhJHdCYcCxAOO2myI236WmvIpB7HDu6lEruzw0j7AytLtdeSDxPHcR844nO7lmyjyGi5jjQ0Vkri57nHUk2qXVaqIlL1IQoEShCaBIQhAAWQrHNDBooM+sClKRaqKyUihCKEIQoBCE0AtfDeHycQxAY0ERjV7+gS4dgJeI4kRR6Ddzjs0L18GFiwULYYhQbv4nqqKjEyGERw91rRQCoFi71K1vGZ2tV5KiRjgDWq0IX3dAq23tQpTAIOuiRbzvTp1QQLq0LU8oRZLzppShIMsUjwNQ0qDh4yXtsS93K6CqrkkCmsg3UuiXxTRDR4otBKB14JXaAfYhFCaLtK0DrxTpRRaB89EJJ3oiDmnaVoNmlQ0VWqKCWZAwiq50kb0QdkQEdNUHxQdAjwKACVJor2oFVaoQgglFCRGqDaaBAdEydKTGyWmt7oBCdCrSHRECE+Se/mqIJlHJInU6IKpI2myNCtGB4fnPazegNm9VbhsL2hD5BTd66rcSKobKBkjkoEoQUUIQi1AkpHiNpcfYmXBos7Bc/ETZiXO9EckVXiJdS93pHYLHubO6bnF7rKEAut8n2H506QaFjdD4rkrvcAZlws0nU17FrFK9HH8oskYa+O3DQlC4NXqhZaZuQSJTGyeU9F53rLkpDbVAYVLKAERBGUnwVhob6Kt0zG/avyQ2nkvcp5R09qUfbyj6GB5HUhaWcKxcgBlc2MHpqVdJyjPbW81AzMGg1PgupHwbDsI7Z75D02C2R4bDQDuRNHjVq6Z5OC2PEy6xwPI6kUr2cKxLwHSytjHMc12y/u6O0UXSFzdeqqbrHDwfDNGaXPIfFbI4IITliiY3xAUgH9aCZGZp6ogzEODTt4JXmaQ40nG231RAAU6q9LrdQKraNcqkGu7T07A5JNYXXmNt6dFZGD9q7WolWBxzDMNuYCUhLi0D1JhpaTVuvclNjQXDcEcrXSOYFEUKHgmWg6B1HollGa/tciogSC81EjkFRK8tU3TmUgRnvYozHISLPgVJoa0AbaKCQoG7TcL2Isqn0QXE2PAKYJ39iBgE89eqkHVo4ClGqaXVmNbKprXlncdp4oq0O7x6eCb3SUMrbFpMaQBepHMKV5dzrfVQD3OPNAPdtxodUiQ0aW4WgOzChofJA26OaG2By6J24tLW1mB5ob6VA7b0nQHoDfxQOraOqbQa13VYHf0OoG3VTOYC6o9KtAOaSbzHL0TAurJBSzENJok9E9xXuQN1CuqQDswLso8uiRux4ckwQTtaAeBrZPqUxZA5pXZHdrkllIBs+tUMOOXUaqBc7QgaIee0aA19G9TzQ5pFEd4jxQRL+0IGxvkVJtGlHu5yWt1rUp33DrqiHQaSS3dZuKOEfB8U8bluW/NaWm6s6UsHygLm8FmBNgvAHkg8M895VndSf6SiqiJCCmdUjdKBckJpWB5oAmkh1SpSQSj9IkqLjqm0bqJVCQUIQCEIUBursLhpcVO2GFuZx9w6qtjHPe1jQS5xoAc17XgvDBwzDXI255NXHp4Ki3BYGPh+FEcXm55GrirXAOaedq1xc4kVoogDUblUZtxoLpVyA1Z0paCDmqqCqkA8yOSozEk6FVkg0C21pLSLFeSpI7orTwKCskXXVEjQ/DyN/CR7kz3t0WQLy5jsg8u1T3U8ZF83xT2HQXY8lWDsshphKvYn0UAiuaEeCB34I3RWiBoSgXqUtkk0QdUqNp6VfuR8EUXoi7CVUgc0Q7RaVapqhgpb7o25pIHWqNEqTpEHlumarxSGmoS3CA56Is2nzStAwKKLSB6p6E6IFzQDVdE0kD5o33SNaFMUQijW6R4oBpK9SgfgldWkn0CIRNrVhsNmp8gocgpYfCU0Pk86WknRAydKS3StARTSQhQCLAbZ2RoLJWPE4jMcjNkVDET5rGwG5WCR+d3RvJEslnKNh71BEPZCEIBej4c3suEtPN1n3rzg1cAvUvZ2eEij2oALU6PtFrbaNELVEz6NvkhYbcuwOdJGZg+17F0YuCsoOmlc8eC1xYPDQOpkLfMi1y07cnEZ20zqhhc7xIV7eG4x+sjmxN87K7eZoGUaFMl1d4ivBVN1zoeDQjWaR8nhdLVBhcLEe5G0HyVri4eiLJS1qzlPkiJ58gIYL6KIz5bNeSZcCNEFgcB3iG+agiHd3vCn8xaGnSlLIwHNmJ0rUp+iCdkCDQNxr0Toh3o6Hn0QwV9q+qb8xPIDlSAc7K2602Pgkxo+ybPinG3ezv1Q8Fv4gNgEEwH67Fp9oQymGrIceRQNr2SkAcw2M3TwVANZNdD7lY05TXM81U0EjVtgbFWMcc2Zug566KxKuBczXfwTLrIL9AVX2ndz3VddlNrs7e7t1XRg3hxtzXXWzUg4Ai9D4oazWw4hyQkt5a4WBzpEN7XFoDDRvXRMt5g6cwpEgixtztIgCqO6ArKzTdNu2o9arJObLVc7vdSBNaoqfdP8AvdLa9abXvQ0UeoRWpo2fFAgX6U7XnpoVLW9rHvQAGs106pOcWuv7JUEtc2u3RFDUVXj1SIugDp4pgGyCKbW9oBhAOjhdJstxOx8VENIfeXTwT0ustWgkCSe8AK5p5sgu7Cr3fqK02tWHQChaCLRRNMaAdiOamCQNdTzOyQojUXryTzB1AloPQoFZzWBbKuwpX3hXo80NIc3u7FI1VHfpaBFpLtzXW03MOovu7BPe+Q6FQI7QNBJbRutkDboNQA7bTmpOFEmrRYBNbqt4e6stA3qD0VErttgUOYKhbtDrXRT7rSW2M1bJk5G36SBAuLvArmfKQlnBcjnZiZBqfWumxwfyNA7rj/KqQfM4WD7TiUR41x1USVJ+6j4KoRS5ppXuoDko5fBO0WgEwopqh2olM7JIEhCFAJ0ktvCsE7H41kI0bu89BzVHb+THDWxgY3EMOZ2kQq68V3wSfSq+ikA0RBrBTGgNaFXV2Gk3e5VEiRmIF2oOpneGl76bpuD7abAA38UmxsDTl2O4KBE0RYNVuqnlrXDMN+atLNRmO21KLmAuDufigoLiQQW6KoixZ25K7L9L3nggckjZHdogqjJIxwojRQrvUfcrps2SgNVDs3UDoK5IOXxuAEMlHpN0I8FygVv4tMRiSAdKpc7fULNFgKYUBomoJJ17UgLCAgBoml8E70QHrRz2RuitUQIO2uiCnuPJFCXNFhAQNGxSskVyQUAi6COegTCqEChSkrNoooBHJB3RdoA6IQUkDI2ReuyV0gFEOjyTSQdEB6kxzSrS0EahA75JGk9AkgR2C04KLMc7tQNlmqzS6UJayMAIq0qKbTqrOzsWFBSnyUjGRyUSKRStHLXZOtNVjxOIvuMKAxOIvuMWasoq9eaAKG+vNCqIPia8XsVmc0sOoW3QKL2hzdURjCdpyRlh8FFFXYOPtMXEzq4L0+I70rWrhcEZ2nEWn7oJXfaM+KPgreidpufkOWtkKiV/0jteaFhp0mSOI1GU9OiADnJqyo7gNJUgDeUErk6gONnSkAHL3uSQaS076dVKszDy8FQwHHU6Jgg5g2r5pMcCNdPFNgcLB25UoFZGm5UQXublcKd8VIWWu1twPtTo1ztUMnuhruWuiQzE66g8k2DM2iBSWXKC4CvBBIEtFEWOgRH3m6jxpRDrNtbZ8Sp7aevdAOsnQXrr4Jmhok9uZ1A1pskKu7s1RQNjgW5ht1RYkJ1cB1BUgGluV1Jd0aU4VtXNBIFrG0DfilG8uFhga291ImniiASEONNvc+SsRYLLTdVzKk5uhs6VqKpVnPVZLG6mXjdztOi2yhG5tfR1Q5K2i1m6hC4OaS3QbCxSk4EigNfNVBptRpImnIDSGel7VENOQWdjoTzUE77oAFnxRE85e+AAho2J2VZJym7droKQWZraSw2Tpdc1NprVwo1ulR7KtvJLO3NlNkgepA26tJOpQH0Ko6+CGNLr2tNhqwfWgCe62235Jse17SctVpSTm5iLNt6J1bT3sqCVNOuyQblN7lA0buCU2m3Xp0QDWU4uOpKV521dE8yjNlcAOaHMZI4FzfR9iBxspxyu02rkmcpvM3ZJjAy9R6lIFxvQZeRQJpzW1vdHQ81IUxtfDdBaT0HUqMYe1pa+TP4lBKgKo97xT066pG2kUPNKTSPM2r6IBws6uPkE8pzBzT6uqg1r7vNqd/BTFZqsEhBAZrBeKvkUy45tLI8NlK2uNOuwommvsO1pUKMvDiJDpy0XA+VLgDhowboOJ06r0DXFzqLXA9dwvNfKt/8Abo2/dZ+qRK868U4qsq2QWqyFURUd7UlEKAQE+aSATOyEnFUK0k0IEhCAoGF7L5PcN+a4MTSCpZdfJvILzXCML884lBERbc2Zw8BqvdPkLSdAGjQUqIvJb3QfFA56UevVD6aNDqogPBsiyqGS7Lo3XxSJppNUTrQTLnEg5aRIDWYAGhzQRLRuSbq6SsuaKBHmEZs7W3zFhMk0LdR8kFTgwvAzDNuokDkrXtDe846eWyiW1RabHVBQ/mND5Kl2x0V8jXWeZPNVltRu5mlR5fiPem6lUNYao6K7GktnKbKcwE7rnbpuTbPsaTB9atlYMoI0Ko2KS7SzSwO0rkmoA7BTJFqshMJbc0IGi7QNDaNN0AhCNUAhBNikc0QbIKErs0geoCLRypJAWmEaIPUIDZGlpbhPkgin6kIPRAEoT59UqpUNHqRRHNGyAqkfFF9UWiFuUc0bov2IJRjvC+S0h+qzs11Us1IrSJCFpilHNc8OVjHqK6zXNcNVF0GbZYmTEFa24rJC53MBBgx8nZfRjfmFiArXcpvf2sxe7mhVCq0bJjwSJ1RCOyOWiNQg9UEXAOFFZpGFnktJ9qreLFIrpfJ6PvzSVsAF18MLc9/S1i4NH2fD3u5ucVviGXDvd1VyMWN5JeShSLw3Q7oWGnUb97bzUiXaVqR4JXbspHdCkSWusaeBK5uozGiLNeKL2A1PNJztKNi9k215HqeaApxIo0EF+Z43FJCi5zrPkpmnEA6IIkEEBuxO4ClRsZSfNBDGVWhtBBOmlfFBKwXVy5pFoeSA4oIJ0a0DzUWANDn69EDae8G2Q0Dop90jX/2jNbAWi/EJSU0Cml3NEI5WW/V3KxuFPUgfqFFoYG2HGnc0u0dno2WjmAipFpI0PPW1J1BtuOg5pa6mqBTI07u3iiE4Zw0MIsG7pPNUlOsaaKIeBQPd81Oib0VDzuLcgdlPVTY2gAXBzufioMAvMRrsnHQJs6WtRkPaS4P6clK6beoCd3tZCWZxbq1UDTnsE6JONEAapO1jc2/WE48p1J16FA6ytsp56AuqQ+nAUbHRIMB3OnRBMu7t3Q56JBxdRGYXyqkmnMaL78KVjcx19iBBxNlt+Np3qdgOpSuhRFHmUZBdWiDLuSduYTJAbmIHin6NtFKLpmGNpG11oN0DEgc3bQmtFJzQRWw6qDyxjQXd3XQqdhzTl1Pggi+wQRqrLJ1aKVTCezB1NcjurGEgWbrnaBu1aMyY1HOr5qDnNcK9IX1UxYZ4dAglYOhBS1N0NFBjg42QQeh5KUtPIDXFviCgA0HVt2d7KdgkjnWxSp2QDMTruk0uBotFoEC5shDqo6gqTgXWKaQnZL+8ASNUBp1I0s8lREUBnc0hx0ITFGhob6qLybygkE7OrRTboNTZPOkEQC45W6Ha15X5V2OJAE2QwL1cYrlZHNeQ+VJ/+VeOgA9yRK4xOigVK1EqoSgFPazVqHJQNJNJA0nboWvC4B2LwskkZ77HUB1QYkIILXEEURoQkgaYUVowWGdi8VHAwWXmj4DmVR6X5JYQsw02Ke2nP7rDXJdZpdIA5xIaDVVravaxkMTIYhTGANHkog06ibHJUBAO1WokOcK5pxjK4lzr80wCScp0RVffaSHjRo1PVJzyJAzvHNy5BOaZrWnNQddBLsxnD3XmGxQBbIXtpzQ0DUUpgEjvVYRqSSXV4Uo2L1150iAg5i7N6Q2Scx1CyE3DMMzSL8UNDstPNnqEGarzENIQ7MGnu6EKbwGShwo8ieaA0PNiiSN0HkOID6cqMBsLRxRmXEuHis8DdVzydcTn0WVrtaK1ThZooxJM1pdQJ3KmKZDn0UgbW93Di/AxzRWXVZHVc7ZdNOay0wVWDztTBUDKaSNERIFuvMpHVIUfJBQOkufkmUckAgdUIpAI5I5I5IAhKkzrVpc9kAEAoQgAdUc0JkoC9NkVpqleqaoEuaKT8t0AfajauqBog6klEJFWjQ7o5eCCyKtQm5qrY7K+xstFgjxUaUkUpA6JkKNcwgsa+qtTxEv0GUbuKo2UHutwHIIADSkUnukNtlWS1tPZHklypAboB0QNNUtrQRJo+CidVIlJgzyNaNyUivRYZvZ8Oib4LTJ3cK0dVW5oDWM6KeKdQY3oEy7WdPNY/EObjJA06A17kLJO4vne7q4lCivdalwIGauinR0GXVRDRRvu+SBmOy5OqTgS00GkjkUAOa4NdQB6JMGjswOek4tWjM31lAiLDu9QU9C3e6VbWnOfRrdWemPSFIIEl3oinbi1YxpI7wFhRGrRZI5JACrzEu8ED0N3y6IALjqKATLQBXVF5GiyQOaAdzGUkg6VsnFYblfqb3A3UJQXgUdPYpAFobbidfJASNzGhmbXRMAEcwOpKZcQdBfkjN3g0GkQgWyDLnsjkCpZaob31OqTWZcxJs2mA4tLgGtdy56IENC7Sz4qTXPLjq0MHLmoC20d3EqbHEvHdGu6CYdYNDXok1uanP08EyAX7KOUCQOt2nLktIk/uspo8qClG0tABq0s2fvEZeoKlQLNNuq0iJou3UqHLVQLC05g7zFKYtt59ByQRbpYbsOqkQ0gi9UiRdE10TAB23QQDC8hpNVzG6tpxzWQB9mv1Vcbswdl2apgtsvAolAoGkNyl2YDc0d1aADe4pVF2uhrmaU898rQM2SLdrySaXOsW0dNEUCNfUErNjTW0RMOc12UNBbzsp5mtOXQWkSK10QHNo3lIGxQN4bl9KutKF9nG7RzwOW6G9nJq03aYsOJ+0NNByQSDGhjSBlBF10U81U3QDkSouyvFmiNiCosGV1ekK9gQT0vvUa6J3ZGUac1Fx2DC2lJuxG55lBKgNAQQmGgCyVXJUced1CtyjtBYaDYIvRAyXF4o0KTa5ps6itDeilF6FFVOOU94blUSJdmvTJtpuo6taXPq70PgpalpygWOSiQARz8EFrfT23XivlKb4vP4ED3BezjJMgNkD7pGq8R8oSTxjE395IlcytFEi1IpAoiOoCgrOqggEICKQIrtcAd/ZpRez/0XFK6/AfqpvMKVrHtdjcBFinF95JOo5rmy8KnjFsLZPI0u3IeiqL+qxuulxlcM4HEgWY6HmF675O8MjweDGIf3p5Rv0HQLkTOtq6nDuJTOwLYYoC90Yyk2t43bGWOnRdTpQGajqpPuMNDRmHM3succbiYLPzZlXZDXarZh8XFiWjKacRmAK6aYlTfnLhY7hU/QdoO6U6cQQ5um4Nqh7482cm6030Circoc82BXIqAnyPIdW9aKQlztGQAjn4IDAHOIDTY0HiggHWTroepTqmm7PPRSjber6JHRN2UikRBtUL1J6Jj09RQGyWcNLiQQG7pAukBrQe9AwI2k5Tq43RO6WUZgdil3xYJIrkAlQzA3qOqDzXHm5cW5YoAa3XU+UseWYO6i1y4PRCxk6YnOe7SyNaTIAN1rn6KGAj7XHxs3sqYmT0UbckDGbZWhc3iPD8wM0O+7m1712J2gNNbKnNRC7OTy2ykDouvjeGPnzS4WMucBb2t+K4xFGisWaEwb3Uq1VY0UgVFTqkWo34poHZJ1QEuaOSB1RpCW6aINkB1IQgSba1zWdNKST0QLmmkg6oC0Jc0boHaYSCOlIBFoTqtUC+CEVpvon6tAqFXRFeKZ3S5ohUFax1gKkqTDT65KKvFbFOlG1IOo+CKg9tBVtPedpa0PNtNbrOB3HX1QotCV8kWqgJpK7AQUuaglukeaVpEoA7K7hzO0xsY8bWcnRdDgbbxTnfdatQrtVmnA6KjiUmVspH2WlaYO9IXLBjR84c6IGu0dV9FmtPMnUoW+XhWJZI5rWFwB0I5oT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5417" y="2967335"/>
            <a:ext cx="4361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Кабинет охраны труда – </a:t>
            </a:r>
            <a:br>
              <a:rPr lang="ru-RU" altLang="en-US" sz="2400" b="1" dirty="0">
                <a:solidFill>
                  <a:srgbClr val="FF0000"/>
                </a:solidFill>
              </a:rPr>
            </a:br>
            <a:r>
              <a:rPr lang="ru-RU" altLang="en-US" sz="2400" b="1" dirty="0">
                <a:solidFill>
                  <a:srgbClr val="FF0000"/>
                </a:solidFill>
              </a:rPr>
              <a:t>Здесь выдают путевку в  безопасную жизнь</a:t>
            </a:r>
            <a:endParaRPr lang="ru-RU" sz="2400" dirty="0"/>
          </a:p>
        </p:txBody>
      </p:sp>
      <p:pic>
        <p:nvPicPr>
          <p:cNvPr id="10" name="Новый проект">
            <a:hlinkClick r:id="" action="ppaction://media"/>
            <a:extLst>
              <a:ext uri="{FF2B5EF4-FFF2-40B4-BE49-F238E27FC236}">
                <a16:creationId xmlns:a16="http://schemas.microsoft.com/office/drawing/2014/main" xmlns="" id="{AB7F3342-577A-4E37-83A6-64F1FFBF7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55976" y="7937"/>
            <a:ext cx="4753668" cy="6850063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altLang="en-US" b="1" dirty="0">
                <a:solidFill>
                  <a:srgbClr val="FF0000"/>
                </a:solidFill>
              </a:rPr>
              <a:t>Безопасность - это наше ВСЁ!!!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155" y="1268760"/>
            <a:ext cx="8715341" cy="496852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en-US" sz="3200" b="1" dirty="0">
                <a:solidFill>
                  <a:srgbClr val="FF0000"/>
                </a:solidFill>
              </a:rPr>
              <a:t>Политика в области охраны труда – это</a:t>
            </a:r>
            <a:r>
              <a:rPr lang="ru-RU" altLang="en-US" sz="32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ru-RU" altLang="en-US" sz="3200" b="1" dirty="0">
                <a:solidFill>
                  <a:srgbClr val="FF0000"/>
                </a:solidFill>
              </a:rPr>
              <a:t>создание безопасных условий труда    на всех рабочих местах и  безопасного пребывания в нашем пансионате </a:t>
            </a:r>
          </a:p>
          <a:p>
            <a:pPr marL="0" indent="0" algn="ctr">
              <a:buNone/>
              <a:defRPr/>
            </a:pPr>
            <a:r>
              <a:rPr lang="ru-RU" altLang="en-US" sz="3200" b="1" dirty="0">
                <a:solidFill>
                  <a:srgbClr val="FF0000"/>
                </a:solidFill>
              </a:rPr>
              <a:t>получателей </a:t>
            </a:r>
            <a:r>
              <a:rPr lang="ru-RU" altLang="en-US" sz="2800" b="1" dirty="0">
                <a:solidFill>
                  <a:srgbClr val="FF0000"/>
                </a:solidFill>
              </a:rPr>
              <a:t>услуг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365104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0000FF"/>
                </a:solidFill>
              </a:rPr>
              <a:t>Изучаем требования безопасности </a:t>
            </a:r>
          </a:p>
          <a:p>
            <a:pPr algn="ctr"/>
            <a:r>
              <a:rPr lang="ru-RU" altLang="en-US" sz="3200" b="1" dirty="0">
                <a:solidFill>
                  <a:srgbClr val="0000FF"/>
                </a:solidFill>
              </a:rPr>
              <a:t>с использованием мировых </a:t>
            </a:r>
          </a:p>
          <a:p>
            <a:pPr algn="ctr"/>
            <a:r>
              <a:rPr lang="ru-RU" altLang="en-US" sz="3200" b="1" dirty="0">
                <a:solidFill>
                  <a:srgbClr val="0000FF"/>
                </a:solidFill>
              </a:rPr>
              <a:t>шедевров живописи</a:t>
            </a:r>
            <a:r>
              <a:rPr lang="ru-RU" altLang="en-US" sz="3600" b="1" dirty="0">
                <a:solidFill>
                  <a:srgbClr val="0000FF"/>
                </a:solidFill>
              </a:rPr>
              <a:t/>
            </a:r>
            <a:br>
              <a:rPr lang="ru-RU" altLang="en-US" sz="3600" b="1" dirty="0">
                <a:solidFill>
                  <a:srgbClr val="0000FF"/>
                </a:solidFill>
              </a:rPr>
            </a:br>
            <a:endParaRPr lang="ru-RU" sz="3600" dirty="0"/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ишки общая">
            <a:hlinkClick r:id="" action="ppaction://media"/>
            <a:extLst>
              <a:ext uri="{FF2B5EF4-FFF2-40B4-BE49-F238E27FC236}">
                <a16:creationId xmlns:a16="http://schemas.microsoft.com/office/drawing/2014/main" xmlns="" id="{6A0865C3-F859-447E-8B1D-DCEB0A32C0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57391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D3F7D1-AAFC-4A2B-B713-F8DE9504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1288"/>
            <a:ext cx="8784975" cy="86019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800" b="1" dirty="0" smtClean="0">
                <a:solidFill>
                  <a:srgbClr val="0000FF"/>
                </a:solidFill>
              </a:rPr>
              <a:t>Инструктаж – первый шаг к безопасности.</a:t>
            </a:r>
            <a:br>
              <a:rPr lang="ru-RU" altLang="en-US" sz="2800" b="1" dirty="0" smtClean="0">
                <a:solidFill>
                  <a:srgbClr val="0000FF"/>
                </a:solidFill>
              </a:rPr>
            </a:br>
            <a:r>
              <a:rPr lang="ru-RU" altLang="en-US" sz="2700" b="1" dirty="0" smtClean="0">
                <a:solidFill>
                  <a:srgbClr val="FF0000"/>
                </a:solidFill>
              </a:rPr>
              <a:t>Вы прошли целевой инструктаж перед субботником?</a:t>
            </a:r>
            <a:endParaRPr lang="ru-RU" sz="2700" b="1" strike="sngStrike" dirty="0"/>
          </a:p>
        </p:txBody>
      </p:sp>
    </p:spTree>
    <p:extLst>
      <p:ext uri="{BB962C8B-B14F-4D97-AF65-F5344CB8AC3E}">
        <p14:creationId xmlns:p14="http://schemas.microsoft.com/office/powerpoint/2010/main" xmlns="" val="386232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990"/>
    </mc:Choice>
    <mc:Fallback>
      <p:transition spd="slow" advTm="1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етают">
            <a:hlinkClick r:id="" action="ppaction://media"/>
            <a:extLst>
              <a:ext uri="{FF2B5EF4-FFF2-40B4-BE49-F238E27FC236}">
                <a16:creationId xmlns:a16="http://schemas.microsoft.com/office/drawing/2014/main" xmlns="" id="{B6EB5336-8BDE-47E9-B256-F1E99518BD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709" y="1484784"/>
            <a:ext cx="9144000" cy="539319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1155" y="141288"/>
            <a:ext cx="8496273" cy="40739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en-US" sz="3200" b="1" dirty="0">
                <a:solidFill>
                  <a:srgbClr val="FF0000"/>
                </a:solidFill>
              </a:rPr>
              <a:t>Выбирайте правильный путь</a:t>
            </a:r>
            <a:r>
              <a:rPr lang="en-US" altLang="ru-RU" sz="32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3" y="548680"/>
            <a:ext cx="7989844" cy="93610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en-US" sz="2800" b="1" dirty="0">
                <a:solidFill>
                  <a:srgbClr val="0070C0"/>
                </a:solidFill>
              </a:rPr>
              <a:t>Не перемещайтесь по скользкой                                                                                                                                                                                                                  поверхности</a:t>
            </a:r>
            <a:r>
              <a:rPr lang="en-US" altLang="ru-RU" sz="2800" b="1" dirty="0">
                <a:solidFill>
                  <a:srgbClr val="0070C0"/>
                </a:solidFill>
              </a:rPr>
              <a:t>!</a:t>
            </a:r>
          </a:p>
        </p:txBody>
      </p:sp>
    </p:spTree>
  </p:cSld>
  <p:clrMapOvr>
    <a:masterClrMapping/>
  </p:clrMapOvr>
  <p:transition advTm="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altLang="en-US" sz="2700" b="1" dirty="0">
                <a:solidFill>
                  <a:schemeClr val="accent3"/>
                </a:solidFill>
              </a:rPr>
              <a:t>Электробезопасность</a:t>
            </a:r>
            <a:r>
              <a:rPr lang="en-US" altLang="ru-RU" sz="2700" b="1" dirty="0">
                <a:solidFill>
                  <a:schemeClr val="accent3"/>
                </a:solidFill>
              </a:rPr>
              <a:t>.</a:t>
            </a:r>
            <a:r>
              <a:rPr lang="ru-RU" altLang="en-US" sz="2700" b="1" dirty="0">
                <a:solidFill>
                  <a:schemeClr val="accent3"/>
                </a:solidFill>
              </a:rPr>
              <a:t> Опасность электричес</a:t>
            </a:r>
            <a:r>
              <a:rPr lang="en-US" altLang="ru-RU" sz="2700" b="1" dirty="0">
                <a:solidFill>
                  <a:schemeClr val="accent3"/>
                </a:solidFill>
              </a:rPr>
              <a:t>-</a:t>
            </a:r>
            <a:r>
              <a:rPr lang="ru-RU" altLang="en-US" sz="2700" b="1" dirty="0">
                <a:solidFill>
                  <a:schemeClr val="accent3"/>
                </a:solidFill>
              </a:rPr>
              <a:t> кого тока </a:t>
            </a:r>
            <a:r>
              <a:rPr lang="en-US" altLang="ru-RU" sz="2700" b="1" dirty="0">
                <a:solidFill>
                  <a:schemeClr val="accent3"/>
                </a:solidFill>
              </a:rPr>
              <a:t>-</a:t>
            </a:r>
            <a:r>
              <a:rPr lang="ru-RU" altLang="en-US" sz="2700" b="1" dirty="0">
                <a:solidFill>
                  <a:schemeClr val="accent3"/>
                </a:solidFill>
              </a:rPr>
              <a:t> это электроудар и электротравма</a:t>
            </a:r>
            <a:r>
              <a:rPr lang="ru-RU" altLang="en-US" sz="2400" b="1" dirty="0">
                <a:solidFill>
                  <a:schemeClr val="accent3"/>
                </a:solidFill>
              </a:rPr>
              <a:t/>
            </a:r>
            <a:br>
              <a:rPr lang="ru-RU" altLang="en-US" sz="2400" b="1" dirty="0">
                <a:solidFill>
                  <a:schemeClr val="accent3"/>
                </a:solidFill>
              </a:rPr>
            </a:br>
            <a:endParaRPr lang="ru-RU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155" y="908720"/>
            <a:ext cx="8496273" cy="53285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en-US" sz="1800" b="1" dirty="0">
                <a:solidFill>
                  <a:srgbClr val="0070C0"/>
                </a:solidFill>
              </a:rPr>
              <a:t>Торопиться не надо</a:t>
            </a:r>
            <a:r>
              <a:rPr lang="en-US" altLang="ru-RU" sz="1800" b="1" dirty="0">
                <a:solidFill>
                  <a:srgbClr val="0070C0"/>
                </a:solidFill>
              </a:rPr>
              <a:t>!</a:t>
            </a:r>
            <a:r>
              <a:rPr lang="ru-RU" altLang="en-US" sz="1800" b="1" dirty="0">
                <a:solidFill>
                  <a:srgbClr val="0070C0"/>
                </a:solidFill>
              </a:rPr>
              <a:t> </a:t>
            </a:r>
            <a:r>
              <a:rPr lang="ru-RU" altLang="en-US" sz="1800" b="1" dirty="0">
                <a:solidFill>
                  <a:srgbClr val="C00000"/>
                </a:solidFill>
              </a:rPr>
              <a:t>Не приступайте к работе на </a:t>
            </a:r>
          </a:p>
          <a:p>
            <a:pPr marL="0" indent="0" algn="ctr">
              <a:buNone/>
              <a:defRPr/>
            </a:pPr>
            <a:r>
              <a:rPr lang="ru-RU" altLang="en-US" sz="1800" b="1" dirty="0">
                <a:solidFill>
                  <a:srgbClr val="C00000"/>
                </a:solidFill>
              </a:rPr>
              <a:t>непроверенном электрооборудовании</a:t>
            </a:r>
            <a:r>
              <a:rPr lang="en-US" altLang="ru-RU" sz="1800" b="1" dirty="0">
                <a:solidFill>
                  <a:srgbClr val="C00000"/>
                </a:solidFill>
              </a:rPr>
              <a:t>.</a:t>
            </a:r>
            <a:r>
              <a:rPr lang="ru-RU" altLang="en-US" sz="1800" b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ru-RU" altLang="en-US" sz="1800" b="1" dirty="0">
                <a:solidFill>
                  <a:srgbClr val="0070C0"/>
                </a:solidFill>
              </a:rPr>
              <a:t>Применяйте </a:t>
            </a:r>
          </a:p>
          <a:p>
            <a:pPr marL="0" indent="0" algn="ctr">
              <a:buNone/>
              <a:defRPr/>
            </a:pPr>
            <a:r>
              <a:rPr lang="ru-RU" altLang="en-US" sz="1800" b="1" dirty="0">
                <a:solidFill>
                  <a:srgbClr val="0070C0"/>
                </a:solidFill>
              </a:rPr>
              <a:t>    диэлектрические соседства индивидуальной защиты</a:t>
            </a:r>
          </a:p>
        </p:txBody>
      </p:sp>
      <p:pic>
        <p:nvPicPr>
          <p:cNvPr id="5" name="разряд">
            <a:hlinkClick r:id="" action="ppaction://media"/>
            <a:extLst>
              <a:ext uri="{FF2B5EF4-FFF2-40B4-BE49-F238E27FC236}">
                <a16:creationId xmlns:a16="http://schemas.microsoft.com/office/drawing/2014/main" xmlns="" id="{1FF121BD-4015-42EA-A7C7-F579258845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8871" y="2276872"/>
            <a:ext cx="7560840" cy="4581129"/>
          </a:xfrm>
          <a:prstGeom prst="rect">
            <a:avLst/>
          </a:prstGeom>
        </p:spPr>
      </p:pic>
    </p:spTree>
  </p:cSld>
  <p:clrMapOvr>
    <a:masterClrMapping/>
  </p:clrMapOvr>
  <p:transition advTm="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урит">
            <a:hlinkClick r:id="" action="ppaction://media"/>
            <a:extLst>
              <a:ext uri="{FF2B5EF4-FFF2-40B4-BE49-F238E27FC236}">
                <a16:creationId xmlns:a16="http://schemas.microsoft.com/office/drawing/2014/main" xmlns="" id="{717F50D2-A961-47D2-9D7E-B869652956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440160"/>
            <a:ext cx="8640960" cy="54452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3" y="116632"/>
            <a:ext cx="8349884" cy="151216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en-US" sz="2800" b="1" dirty="0">
                <a:solidFill>
                  <a:schemeClr val="accent3"/>
                </a:solidFill>
              </a:rPr>
              <a:t>Помни</a:t>
            </a:r>
            <a:r>
              <a:rPr lang="en-US" altLang="ru-RU" sz="2800" b="1" dirty="0">
                <a:solidFill>
                  <a:schemeClr val="accent3"/>
                </a:solidFill>
              </a:rPr>
              <a:t>!</a:t>
            </a:r>
            <a:br>
              <a:rPr lang="en-US" altLang="ru-RU" sz="2800" b="1" dirty="0">
                <a:solidFill>
                  <a:schemeClr val="accent3"/>
                </a:solidFill>
              </a:rPr>
            </a:br>
            <a:r>
              <a:rPr lang="ru-RU" altLang="en-US" sz="2800" b="1" dirty="0">
                <a:solidFill>
                  <a:srgbClr val="C00000"/>
                </a:solidFill>
              </a:rPr>
              <a:t>Не каждый человек с отрезанным ухом </a:t>
            </a:r>
            <a:br>
              <a:rPr lang="ru-RU" altLang="en-US" sz="2800" b="1" dirty="0">
                <a:solidFill>
                  <a:srgbClr val="C00000"/>
                </a:solidFill>
              </a:rPr>
            </a:br>
            <a:r>
              <a:rPr lang="ru-RU" altLang="en-US" sz="2800" b="1" dirty="0">
                <a:solidFill>
                  <a:srgbClr val="C00000"/>
                </a:solidFill>
              </a:rPr>
              <a:t>становится великим художником</a:t>
            </a:r>
            <a:br>
              <a:rPr lang="ru-RU" altLang="en-US" sz="2800" b="1" dirty="0">
                <a:solidFill>
                  <a:srgbClr val="C00000"/>
                </a:solidFill>
              </a:rPr>
            </a:br>
            <a:endParaRPr lang="ru-RU" altLang="en-US" sz="2800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 rot="10800000" flipV="1">
            <a:off x="-3347480" y="1412776"/>
            <a:ext cx="12484404" cy="1224136"/>
          </a:xfrm>
        </p:spPr>
        <p:txBody>
          <a:bodyPr>
            <a:noAutofit/>
          </a:bodyPr>
          <a:lstStyle/>
          <a:p>
            <a:pPr marL="3657600" lvl="8" indent="0" algn="ctr">
              <a:buNone/>
              <a:defRPr/>
            </a:pPr>
            <a:r>
              <a:rPr lang="ru-RU" altLang="ru-RU" sz="1800" b="1" dirty="0"/>
              <a:t>Соблюдайте меры безопасности при работе с вращающимся</a:t>
            </a:r>
          </a:p>
          <a:p>
            <a:pPr marL="3657600" lvl="8" indent="0" algn="ctr">
              <a:buNone/>
              <a:defRPr/>
            </a:pPr>
            <a:r>
              <a:rPr lang="ru-RU" altLang="ru-RU" sz="1800" b="1" dirty="0"/>
              <a:t> и затягивающим оборудованием. </a:t>
            </a:r>
            <a:r>
              <a:rPr lang="ru-RU" altLang="en-US" sz="1800" b="1" dirty="0"/>
              <a:t>Обучение</a:t>
            </a:r>
            <a:r>
              <a:rPr lang="en-US" altLang="ru-RU" sz="1800" b="1" dirty="0"/>
              <a:t>,</a:t>
            </a:r>
            <a:r>
              <a:rPr lang="ru-RU" altLang="en-US" sz="1800" b="1" dirty="0"/>
              <a:t> внимание</a:t>
            </a:r>
            <a:r>
              <a:rPr lang="en-US" altLang="ru-RU" sz="1800" b="1" dirty="0"/>
              <a:t>,</a:t>
            </a:r>
            <a:r>
              <a:rPr lang="ru-RU" altLang="en-US" sz="1800" b="1" dirty="0"/>
              <a:t> дисциплина!</a:t>
            </a:r>
          </a:p>
          <a:p>
            <a:pPr marL="3657600" lvl="8" indent="0" algn="ctr">
              <a:buNone/>
              <a:defRPr/>
            </a:pPr>
            <a:r>
              <a:rPr lang="ru-RU" altLang="ru-RU" sz="1800" b="1" dirty="0">
                <a:solidFill>
                  <a:srgbClr val="FFFF00"/>
                </a:solidFill>
              </a:rPr>
              <a:t>А ещё у нас не курят!!!</a:t>
            </a:r>
            <a:endParaRPr lang="en-US" altLang="ru-RU" sz="1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80577"/>
            <a:ext cx="201622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en-US" sz="1900" b="1" dirty="0"/>
          </a:p>
          <a:p>
            <a:pPr algn="ctr">
              <a:defRPr/>
            </a:pPr>
            <a:endParaRPr lang="ru-RU" altLang="en-US" sz="1900" b="1" dirty="0"/>
          </a:p>
          <a:p>
            <a:pPr algn="ctr">
              <a:defRPr/>
            </a:pPr>
            <a:endParaRPr lang="ru-RU" altLang="en-US" sz="1900" b="1" dirty="0"/>
          </a:p>
        </p:txBody>
      </p:sp>
    </p:spTree>
  </p:cSld>
  <p:clrMapOvr>
    <a:masterClrMapping/>
  </p:clrMapOvr>
  <p:transition advTm="10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агия полета на ковре-самолете_720p">
            <a:hlinkClick r:id="" action="ppaction://media"/>
            <a:extLst>
              <a:ext uri="{FF2B5EF4-FFF2-40B4-BE49-F238E27FC236}">
                <a16:creationId xmlns:a16="http://schemas.microsoft.com/office/drawing/2014/main" xmlns="" id="{86BA79C0-CCE5-4A6E-ABDA-2A93CCCE7A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504" y="3140968"/>
            <a:ext cx="878497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0182" y="0"/>
            <a:ext cx="8496273" cy="86019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en-US" sz="2200" b="1" dirty="0">
                <a:solidFill>
                  <a:srgbClr val="0000FF"/>
                </a:solidFill>
              </a:rPr>
              <a:t>Работы на высоте особо опасные</a:t>
            </a:r>
            <a:r>
              <a:rPr lang="en-US" altLang="ru-RU" sz="2200" b="1" dirty="0">
                <a:solidFill>
                  <a:srgbClr val="0000FF"/>
                </a:solidFill>
              </a:rPr>
              <a:t>.</a:t>
            </a:r>
            <a:r>
              <a:rPr lang="ru-RU" altLang="en-US" sz="2200" b="1" dirty="0">
                <a:solidFill>
                  <a:srgbClr val="0000FF"/>
                </a:solidFill>
              </a:rPr>
              <a:t/>
            </a:r>
            <a:br>
              <a:rPr lang="ru-RU" altLang="en-US" sz="2200" b="1" dirty="0">
                <a:solidFill>
                  <a:srgbClr val="0000FF"/>
                </a:solidFill>
              </a:rPr>
            </a:br>
            <a:r>
              <a:rPr lang="ru-RU" altLang="en-US" sz="2200" b="1" dirty="0">
                <a:solidFill>
                  <a:srgbClr val="0000FF"/>
                </a:solidFill>
              </a:rPr>
              <a:t>Меры предосторожности при работе на высоте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154" y="728712"/>
            <a:ext cx="8496273" cy="5220568"/>
          </a:xfrm>
        </p:spPr>
        <p:txBody>
          <a:bodyPr/>
          <a:lstStyle/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Наличие ограждений</a:t>
            </a:r>
            <a:r>
              <a:rPr lang="en-US" altLang="ru-RU" b="1" dirty="0">
                <a:solidFill>
                  <a:srgbClr val="C00000"/>
                </a:solidFill>
              </a:rPr>
              <a:t>,</a:t>
            </a:r>
            <a:r>
              <a:rPr lang="ru-RU" altLang="en-US" b="1" dirty="0">
                <a:solidFill>
                  <a:srgbClr val="C00000"/>
                </a:solidFill>
              </a:rPr>
              <a:t> препятствующих падению</a:t>
            </a: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Использование предохранительных </a:t>
            </a:r>
            <a:r>
              <a:rPr lang="ru-RU" altLang="en-US" b="1" dirty="0" err="1">
                <a:solidFill>
                  <a:srgbClr val="C00000"/>
                </a:solidFill>
              </a:rPr>
              <a:t>страховоч</a:t>
            </a:r>
            <a:r>
              <a:rPr lang="ru-RU" altLang="en-US" b="1" dirty="0">
                <a:solidFill>
                  <a:srgbClr val="C00000"/>
                </a:solidFill>
              </a:rPr>
              <a:t>-  </a:t>
            </a:r>
            <a:r>
              <a:rPr lang="ru-RU" altLang="en-US" b="1" dirty="0" err="1">
                <a:solidFill>
                  <a:srgbClr val="C00000"/>
                </a:solidFill>
              </a:rPr>
              <a:t>ных</a:t>
            </a:r>
            <a:r>
              <a:rPr lang="ru-RU" altLang="en-US" b="1" dirty="0">
                <a:solidFill>
                  <a:srgbClr val="C00000"/>
                </a:solidFill>
              </a:rPr>
              <a:t> поясов и СИЗ</a:t>
            </a:r>
          </a:p>
          <a:p>
            <a:pPr>
              <a:defRPr/>
            </a:pPr>
            <a:r>
              <a:rPr lang="ru-RU" altLang="en-US" b="1" dirty="0">
                <a:solidFill>
                  <a:srgbClr val="C00000"/>
                </a:solidFill>
              </a:rPr>
              <a:t>При подъёме на высоту нужно пройти обучение Правилам безопасности и инструктаж</a:t>
            </a:r>
            <a:r>
              <a:rPr lang="ru-RU" altLang="en-US" dirty="0">
                <a:solidFill>
                  <a:srgbClr val="C00000"/>
                </a:solidFill>
              </a:rPr>
              <a:t> </a:t>
            </a:r>
            <a:r>
              <a:rPr lang="ru-RU" altLang="en-US" b="1" dirty="0">
                <a:solidFill>
                  <a:srgbClr val="C00000"/>
                </a:solidFill>
              </a:rPr>
              <a:t>по охране   труда</a:t>
            </a:r>
          </a:p>
        </p:txBody>
      </p:sp>
    </p:spTree>
  </p:cSld>
  <p:clrMapOvr>
    <a:masterClrMapping/>
  </p:clrMapOvr>
  <p:transition advTm="10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Успех">
  <a:themeElements>
    <a:clrScheme name="Успех">
      <a:dk1>
        <a:srgbClr val="4B1825"/>
      </a:dk1>
      <a:lt1>
        <a:srgbClr val="F2F2F2"/>
      </a:lt1>
      <a:dk2>
        <a:srgbClr val="545262"/>
      </a:dk2>
      <a:lt2>
        <a:srgbClr val="D8D8D8"/>
      </a:lt2>
      <a:accent1>
        <a:srgbClr val="BABCCA"/>
      </a:accent1>
      <a:accent2>
        <a:srgbClr val="5F5F6D"/>
      </a:accent2>
      <a:accent3>
        <a:srgbClr val="C71B17"/>
      </a:accent3>
      <a:accent4>
        <a:srgbClr val="A43650"/>
      </a:accent4>
      <a:accent5>
        <a:srgbClr val="1C7ABA"/>
      </a:accent5>
      <a:accent6>
        <a:srgbClr val="756F8B"/>
      </a:accent6>
      <a:hlink>
        <a:srgbClr val="0000E5"/>
      </a:hlink>
      <a:folHlink>
        <a:srgbClr val="720072"/>
      </a:folHlink>
    </a:clrScheme>
    <a:fontScheme name="Успех">
      <a:majorFont>
        <a:latin typeface="Tahoma"/>
        <a:ea typeface="한컴 윤고딕 240"/>
        <a:cs typeface=""/>
      </a:majorFont>
      <a:minorFont>
        <a:latin typeface="Tahoma"/>
        <a:ea typeface="한컴 윤고딕 230"/>
        <a:cs typeface=""/>
      </a:minorFont>
    </a:fontScheme>
    <a:fmtScheme name="Успех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515</Words>
  <Application>Microsoft Office PowerPoint</Application>
  <PresentationFormat>Экран (4:3)</PresentationFormat>
  <Paragraphs>66</Paragraphs>
  <Slides>20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Успех</vt:lpstr>
      <vt:lpstr> Нескучный  вводный инструктаж          по охране труда и пожарной  безопасности  ГБУ города Москвы                                  пансионат “Никольский парк”  2026</vt:lpstr>
      <vt:lpstr>Наша цель:                                                    Ввести работника в семью коллектива и наглядно показать  свою заботу о     его жизни,  здоровье и комфортном пребывании в нашем учреждении Наша задача: Максимально вовлечь работника в процесс создания безопасных условий    труда на рабочем месте </vt:lpstr>
      <vt:lpstr>Слайд 3</vt:lpstr>
      <vt:lpstr>Безопасность - это наше ВСЁ!!!</vt:lpstr>
      <vt:lpstr>Инструктаж – первый шаг к безопасности. Вы прошли целевой инструктаж перед субботником?</vt:lpstr>
      <vt:lpstr>Выбирайте правильный путь!</vt:lpstr>
      <vt:lpstr>Электробезопасность. Опасность электричес- кого тока - это электроудар и электротравма </vt:lpstr>
      <vt:lpstr>Помни! Не каждый человек с отрезанным ухом  становится великим художником </vt:lpstr>
      <vt:lpstr>Работы на высоте особо опасные. Меры предосторожности при работе на высоте</vt:lpstr>
      <vt:lpstr> Техника безопасности – твой полёт     без риска </vt:lpstr>
      <vt:lpstr>Безопасность работ при подъёме и перемещении     грузов. Соблюдайте нормы разового подъёма тяжестей. </vt:lpstr>
      <vt:lpstr>«Постоянство времени» во всём! Вовремя пришёл, вовремя ушёл… Не перерабатывай!!!</vt:lpstr>
      <vt:lpstr>СОУТ, ОПР и обучение по вопросам     охраны труда</vt:lpstr>
      <vt:lpstr> Одежда специальная - для всех индивидуальная! Уход, ремонт, приобретение - за счёт учреждения!</vt:lpstr>
      <vt:lpstr>Пожарная безопасность в пансионате</vt:lpstr>
      <vt:lpstr>Пожарная безопасность в учреждении Соблюдайте противопожарный режим:  Не курите и не входите в зоны повышенного риска! </vt:lpstr>
      <vt:lpstr>Оказание первой помощи пострадавшим </vt:lpstr>
      <vt:lpstr>Основные направления коллективного   договора ГБУ ПНП</vt:lpstr>
      <vt:lpstr>Профсоюз – наш друг и помощник в работе</vt:lpstr>
      <vt:lpstr>Спасибо за внимание! До новых встреч!</vt:lpstr>
    </vt:vector>
  </TitlesOfParts>
  <Company>(주)한글과컴퓨터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(주)한글과컴퓨터</dc:creator>
  <cp:lastModifiedBy>User</cp:lastModifiedBy>
  <cp:revision>223</cp:revision>
  <dcterms:created xsi:type="dcterms:W3CDTF">2009-06-22T07:12:00Z</dcterms:created>
  <dcterms:modified xsi:type="dcterms:W3CDTF">2026-04-13T07:22:54Z</dcterms:modified>
  <cp:version/>
</cp:coreProperties>
</file>